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5" d="100"/>
          <a:sy n="25" d="100"/>
        </p:scale>
        <p:origin x="28" y="652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+mj-cs"/>
              </a:rPr>
              <a:t>Title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endParaRPr lang="fa-IR" sz="8800" b="1" dirty="0">
              <a:latin typeface="فهفق"/>
              <a:cs typeface="+mj-cs"/>
            </a:endParaRPr>
          </a:p>
          <a:p>
            <a:pPr algn="ctr"/>
            <a:r>
              <a:rPr lang="en-US" sz="4400" b="1" dirty="0">
                <a:cs typeface="+mj-cs"/>
              </a:rPr>
              <a:t>First Author1, Second Author2, …</a:t>
            </a:r>
          </a:p>
          <a:p>
            <a:pPr algn="ctr"/>
            <a:r>
              <a:rPr lang="en-US" sz="4400" b="1" dirty="0">
                <a:cs typeface="+mj-cs"/>
              </a:rPr>
              <a:t>1 Affiliation and Short Address</a:t>
            </a:r>
          </a:p>
          <a:p>
            <a:pPr algn="ctr"/>
            <a:r>
              <a:rPr lang="en-US" sz="4400" b="1" dirty="0">
                <a:cs typeface="+mj-cs"/>
              </a:rPr>
              <a:t>1 Affiliation and Short Address</a:t>
            </a:r>
          </a:p>
          <a:p>
            <a:pPr algn="ctr"/>
            <a:r>
              <a:rPr lang="en-US" sz="4400" b="1" dirty="0">
                <a:cs typeface="+mj-cs"/>
              </a:rPr>
              <a:t>Corresponding author email address</a:t>
            </a:r>
            <a:endParaRPr lang="fa-IR" sz="4400" b="1" dirty="0">
              <a:cs typeface="+mj-cs"/>
            </a:endParaRPr>
          </a:p>
          <a:p>
            <a:pPr algn="ctr"/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741781" y="7309352"/>
            <a:ext cx="21501602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Abstract: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5" y="7309352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Result and Discussion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741780" y="18202402"/>
            <a:ext cx="21501602" cy="594610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Experimental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en-US" sz="4800" dirty="0">
              <a:cs typeface="B Nazanin" panose="00000400000000000000" pitchFamily="2" charset="-78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741780" y="12916240"/>
            <a:ext cx="21501602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 err="1">
                <a:cs typeface="B Titr" panose="00000700000000000000" pitchFamily="2" charset="-78"/>
              </a:rPr>
              <a:t>Introuduction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22675514" y="14421488"/>
            <a:ext cx="20261179" cy="6585466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</a:p>
          <a:p>
            <a:pPr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en-US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CED4E1B4-9856-DB4F-8ADB-702DB4154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5513" y="21307498"/>
            <a:ext cx="20261179" cy="287714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542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 fereidonnejad</cp:lastModifiedBy>
  <cp:revision>192</cp:revision>
  <dcterms:created xsi:type="dcterms:W3CDTF">2018-04-09T07:28:08Z</dcterms:created>
  <dcterms:modified xsi:type="dcterms:W3CDTF">2024-09-07T14:06:35Z</dcterms:modified>
</cp:coreProperties>
</file>