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</p:sldIdLst>
  <p:sldSz cx="43526075" cy="24414163"/>
  <p:notesSz cx="9144000" cy="6858000"/>
  <p:defaultTextStyle>
    <a:defPPr>
      <a:defRPr lang="en-US"/>
    </a:defPPr>
    <a:lvl1pPr marL="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73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546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819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7092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365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638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911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4184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90" userDrawn="1">
          <p15:clr>
            <a:srgbClr val="A4A3A4"/>
          </p15:clr>
        </p15:guide>
        <p15:guide id="2" pos="137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669" autoAdjust="0"/>
  </p:normalViewPr>
  <p:slideViewPr>
    <p:cSldViewPr snapToGrid="0">
      <p:cViewPr varScale="1">
        <p:scale>
          <a:sx n="25" d="100"/>
          <a:sy n="25" d="100"/>
        </p:scale>
        <p:origin x="28" y="652"/>
      </p:cViewPr>
      <p:guideLst>
        <p:guide orient="horz" pos="7690"/>
        <p:guide pos="137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760" y="3995560"/>
            <a:ext cx="32644556" cy="8499746"/>
          </a:xfrm>
        </p:spPr>
        <p:txBody>
          <a:bodyPr anchor="b"/>
          <a:lstStyle>
            <a:lvl1pPr algn="ctr"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0760" y="12823089"/>
            <a:ext cx="32644556" cy="5894436"/>
          </a:xfrm>
        </p:spPr>
        <p:txBody>
          <a:bodyPr/>
          <a:lstStyle>
            <a:lvl1pPr marL="0" indent="0" algn="ctr">
              <a:buNone/>
              <a:defRPr sz="8544"/>
            </a:lvl1pPr>
            <a:lvl2pPr marL="1627632" indent="0" algn="ctr">
              <a:buNone/>
              <a:defRPr sz="7120"/>
            </a:lvl2pPr>
            <a:lvl3pPr marL="3255264" indent="0" algn="ctr">
              <a:buNone/>
              <a:defRPr sz="6408"/>
            </a:lvl3pPr>
            <a:lvl4pPr marL="4882896" indent="0" algn="ctr">
              <a:buNone/>
              <a:defRPr sz="5696"/>
            </a:lvl4pPr>
            <a:lvl5pPr marL="6510528" indent="0" algn="ctr">
              <a:buNone/>
              <a:defRPr sz="5696"/>
            </a:lvl5pPr>
            <a:lvl6pPr marL="8138160" indent="0" algn="ctr">
              <a:buNone/>
              <a:defRPr sz="5696"/>
            </a:lvl6pPr>
            <a:lvl7pPr marL="9765792" indent="0" algn="ctr">
              <a:buNone/>
              <a:defRPr sz="5696"/>
            </a:lvl7pPr>
            <a:lvl8pPr marL="11393424" indent="0" algn="ctr">
              <a:buNone/>
              <a:defRPr sz="5696"/>
            </a:lvl8pPr>
            <a:lvl9pPr marL="13021056" indent="0" algn="ctr">
              <a:buNone/>
              <a:defRPr sz="569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5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48347" y="1299828"/>
            <a:ext cx="9385310" cy="20689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418" y="1299828"/>
            <a:ext cx="27611854" cy="20689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3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0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748" y="6086590"/>
            <a:ext cx="37541240" cy="10155612"/>
          </a:xfrm>
        </p:spPr>
        <p:txBody>
          <a:bodyPr anchor="b"/>
          <a:lstStyle>
            <a:lvl1pPr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48" y="16338278"/>
            <a:ext cx="37541240" cy="5340596"/>
          </a:xfrm>
        </p:spPr>
        <p:txBody>
          <a:bodyPr/>
          <a:lstStyle>
            <a:lvl1pPr marL="0" indent="0">
              <a:buNone/>
              <a:defRPr sz="8544">
                <a:solidFill>
                  <a:schemeClr val="tx1">
                    <a:tint val="75000"/>
                  </a:schemeClr>
                </a:solidFill>
              </a:defRPr>
            </a:lvl1pPr>
            <a:lvl2pPr marL="1627632" indent="0">
              <a:buNone/>
              <a:defRPr sz="7120">
                <a:solidFill>
                  <a:schemeClr val="tx1">
                    <a:tint val="75000"/>
                  </a:schemeClr>
                </a:solidFill>
              </a:defRPr>
            </a:lvl2pPr>
            <a:lvl3pPr marL="3255264" indent="0">
              <a:buNone/>
              <a:defRPr sz="6408">
                <a:solidFill>
                  <a:schemeClr val="tx1">
                    <a:tint val="75000"/>
                  </a:schemeClr>
                </a:solidFill>
              </a:defRPr>
            </a:lvl3pPr>
            <a:lvl4pPr marL="488289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4pPr>
            <a:lvl5pPr marL="6510528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5pPr>
            <a:lvl6pPr marL="8138160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6pPr>
            <a:lvl7pPr marL="9765792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7pPr>
            <a:lvl8pPr marL="11393424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8pPr>
            <a:lvl9pPr marL="1302105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7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2418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5075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9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7" y="1299830"/>
            <a:ext cx="37541240" cy="47189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8089" y="5984862"/>
            <a:ext cx="18413568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8089" y="8917951"/>
            <a:ext cx="18413568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35076" y="5984862"/>
            <a:ext cx="18504251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35076" y="8917951"/>
            <a:ext cx="18504251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6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>
              <a:defRPr sz="11392"/>
            </a:lvl1pPr>
            <a:lvl2pPr>
              <a:defRPr sz="9968"/>
            </a:lvl2pPr>
            <a:lvl3pPr>
              <a:defRPr sz="8544"/>
            </a:lvl3pPr>
            <a:lvl4pPr>
              <a:defRPr sz="7120"/>
            </a:lvl4pPr>
            <a:lvl5pPr>
              <a:defRPr sz="7120"/>
            </a:lvl5pPr>
            <a:lvl6pPr>
              <a:defRPr sz="7120"/>
            </a:lvl6pPr>
            <a:lvl7pPr>
              <a:defRPr sz="7120"/>
            </a:lvl7pPr>
            <a:lvl8pPr>
              <a:defRPr sz="7120"/>
            </a:lvl8pPr>
            <a:lvl9pPr>
              <a:defRPr sz="71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 marL="0" indent="0">
              <a:buNone/>
              <a:defRPr sz="11392"/>
            </a:lvl1pPr>
            <a:lvl2pPr marL="1627632" indent="0">
              <a:buNone/>
              <a:defRPr sz="9968"/>
            </a:lvl2pPr>
            <a:lvl3pPr marL="3255264" indent="0">
              <a:buNone/>
              <a:defRPr sz="8544"/>
            </a:lvl3pPr>
            <a:lvl4pPr marL="4882896" indent="0">
              <a:buNone/>
              <a:defRPr sz="7120"/>
            </a:lvl4pPr>
            <a:lvl5pPr marL="6510528" indent="0">
              <a:buNone/>
              <a:defRPr sz="7120"/>
            </a:lvl5pPr>
            <a:lvl6pPr marL="8138160" indent="0">
              <a:buNone/>
              <a:defRPr sz="7120"/>
            </a:lvl6pPr>
            <a:lvl7pPr marL="9765792" indent="0">
              <a:buNone/>
              <a:defRPr sz="7120"/>
            </a:lvl7pPr>
            <a:lvl8pPr marL="11393424" indent="0">
              <a:buNone/>
              <a:defRPr sz="7120"/>
            </a:lvl8pPr>
            <a:lvl9pPr marL="13021056" indent="0">
              <a:buNone/>
              <a:defRPr sz="712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2418" y="1299830"/>
            <a:ext cx="37541240" cy="47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418" y="6499141"/>
            <a:ext cx="37541240" cy="1549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2418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BFE5-32FC-43EE-B228-023E40A467C7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18013" y="22628314"/>
            <a:ext cx="1469005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40290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3255264" rtl="0" eaLnBrk="1" latinLnBrk="0" hangingPunct="1">
        <a:lnSpc>
          <a:spcPct val="90000"/>
        </a:lnSpc>
        <a:spcBef>
          <a:spcPct val="0"/>
        </a:spcBef>
        <a:buNone/>
        <a:defRPr sz="156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3816" indent="-813816" algn="l" defTabSz="3255264" rtl="0" eaLnBrk="1" latinLnBrk="0" hangingPunct="1">
        <a:lnSpc>
          <a:spcPct val="90000"/>
        </a:lnSpc>
        <a:spcBef>
          <a:spcPts val="3560"/>
        </a:spcBef>
        <a:buFont typeface="Arial" panose="020B0604020202020204" pitchFamily="34" charset="0"/>
        <a:buChar char="•"/>
        <a:defRPr sz="9968" kern="1200">
          <a:solidFill>
            <a:schemeClr val="tx1"/>
          </a:solidFill>
          <a:latin typeface="+mn-lt"/>
          <a:ea typeface="+mn-ea"/>
          <a:cs typeface="+mn-cs"/>
        </a:defRPr>
      </a:lvl1pPr>
      <a:lvl2pPr marL="244144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8544" kern="1200">
          <a:solidFill>
            <a:schemeClr val="tx1"/>
          </a:solidFill>
          <a:latin typeface="+mn-lt"/>
          <a:ea typeface="+mn-ea"/>
          <a:cs typeface="+mn-cs"/>
        </a:defRPr>
      </a:lvl2pPr>
      <a:lvl3pPr marL="406908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7120" kern="1200">
          <a:solidFill>
            <a:schemeClr val="tx1"/>
          </a:solidFill>
          <a:latin typeface="+mn-lt"/>
          <a:ea typeface="+mn-ea"/>
          <a:cs typeface="+mn-cs"/>
        </a:defRPr>
      </a:lvl3pPr>
      <a:lvl4pPr marL="569671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7324344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951976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1057960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220724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83487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1pPr>
      <a:lvl2pPr marL="162763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2pPr>
      <a:lvl3pPr marL="325526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3pPr>
      <a:lvl4pPr marL="488289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6510528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13816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976579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139342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02105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59"/>
          <p:cNvSpPr txBox="1">
            <a:spLocks noChangeArrowheads="1"/>
          </p:cNvSpPr>
          <p:nvPr/>
        </p:nvSpPr>
        <p:spPr bwMode="auto">
          <a:xfrm>
            <a:off x="4483768" y="3047717"/>
            <a:ext cx="32765999" cy="510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>
                <a:latin typeface="فهفق"/>
                <a:cs typeface="+mj-cs"/>
              </a:rPr>
              <a:t>Title </a:t>
            </a:r>
            <a:r>
              <a:rPr lang="en-US" sz="8800" b="1" dirty="0" err="1">
                <a:latin typeface="فهفق"/>
                <a:cs typeface="+mj-cs"/>
              </a:rPr>
              <a:t>Title</a:t>
            </a:r>
            <a:r>
              <a:rPr lang="en-US" sz="8800" b="1" dirty="0">
                <a:latin typeface="فهفق"/>
                <a:cs typeface="+mj-cs"/>
              </a:rPr>
              <a:t> </a:t>
            </a:r>
            <a:r>
              <a:rPr lang="en-US" sz="8800" b="1" dirty="0" err="1">
                <a:latin typeface="فهفق"/>
                <a:cs typeface="+mj-cs"/>
              </a:rPr>
              <a:t>Title</a:t>
            </a:r>
            <a:r>
              <a:rPr lang="en-US" sz="8800" b="1" dirty="0">
                <a:latin typeface="فهفق"/>
                <a:cs typeface="+mj-cs"/>
              </a:rPr>
              <a:t> </a:t>
            </a:r>
            <a:r>
              <a:rPr lang="en-US" sz="8800" b="1" dirty="0" err="1">
                <a:latin typeface="فهفق"/>
                <a:cs typeface="+mj-cs"/>
              </a:rPr>
              <a:t>Title</a:t>
            </a:r>
            <a:r>
              <a:rPr lang="en-US" sz="8800" b="1" dirty="0">
                <a:latin typeface="فهفق"/>
                <a:cs typeface="+mj-cs"/>
              </a:rPr>
              <a:t> </a:t>
            </a:r>
            <a:r>
              <a:rPr lang="en-US" sz="8800" b="1" dirty="0" err="1">
                <a:latin typeface="فهفق"/>
                <a:cs typeface="+mj-cs"/>
              </a:rPr>
              <a:t>Title</a:t>
            </a:r>
            <a:r>
              <a:rPr lang="en-US" sz="8800" b="1" dirty="0">
                <a:latin typeface="فهفق"/>
                <a:cs typeface="+mj-cs"/>
              </a:rPr>
              <a:t> </a:t>
            </a:r>
            <a:r>
              <a:rPr lang="en-US" sz="8800" b="1" dirty="0" err="1">
                <a:latin typeface="فهفق"/>
                <a:cs typeface="+mj-cs"/>
              </a:rPr>
              <a:t>Title</a:t>
            </a:r>
            <a:r>
              <a:rPr lang="en-US" sz="8800" b="1" dirty="0">
                <a:latin typeface="فهفق"/>
                <a:cs typeface="+mj-cs"/>
              </a:rPr>
              <a:t> </a:t>
            </a:r>
            <a:r>
              <a:rPr lang="en-US" sz="8800" b="1" dirty="0" err="1">
                <a:latin typeface="فهفق"/>
                <a:cs typeface="+mj-cs"/>
              </a:rPr>
              <a:t>Title</a:t>
            </a:r>
            <a:endParaRPr lang="fa-IR" sz="8800" b="1" dirty="0">
              <a:latin typeface="فهفق"/>
              <a:cs typeface="+mj-cs"/>
            </a:endParaRPr>
          </a:p>
          <a:p>
            <a:pPr algn="ctr"/>
            <a:r>
              <a:rPr lang="en-US" sz="4400" b="1" dirty="0">
                <a:cs typeface="+mj-cs"/>
              </a:rPr>
              <a:t>First Author1, Second Author2, …</a:t>
            </a:r>
          </a:p>
          <a:p>
            <a:pPr algn="ctr"/>
            <a:r>
              <a:rPr lang="en-US" sz="4400" b="1" dirty="0">
                <a:cs typeface="+mj-cs"/>
              </a:rPr>
              <a:t>1 Affiliation and Short Address</a:t>
            </a:r>
          </a:p>
          <a:p>
            <a:pPr algn="ctr"/>
            <a:r>
              <a:rPr lang="en-US" sz="4400" b="1" dirty="0">
                <a:cs typeface="+mj-cs"/>
              </a:rPr>
              <a:t>1 Affiliation and Short Address</a:t>
            </a:r>
          </a:p>
          <a:p>
            <a:pPr algn="ctr"/>
            <a:r>
              <a:rPr lang="en-US" sz="4400" b="1" dirty="0">
                <a:cs typeface="+mj-cs"/>
              </a:rPr>
              <a:t>Corresponding author email address</a:t>
            </a:r>
            <a:endParaRPr lang="fa-IR" sz="4400" b="1" dirty="0">
              <a:cs typeface="+mj-cs"/>
            </a:endParaRPr>
          </a:p>
          <a:p>
            <a:pPr algn="ctr"/>
            <a:endParaRPr lang="fa-IR" sz="4400" b="1" dirty="0">
              <a:cs typeface="B Nazanin" panose="00000400000000000000" pitchFamily="2" charset="-78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741781" y="7309352"/>
            <a:ext cx="21501602" cy="5178862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Abstract: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22523115" y="7309352"/>
            <a:ext cx="20261179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Result and Discussion</a:t>
            </a:r>
            <a:r>
              <a:rPr lang="en-US" sz="6000" b="1" dirty="0">
                <a:cs typeface="B Titr" panose="00000700000000000000" pitchFamily="2" charset="-78"/>
              </a:rPr>
              <a:t>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741780" y="18202402"/>
            <a:ext cx="21501602" cy="5946100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Experimental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…</a:t>
            </a:r>
          </a:p>
          <a:p>
            <a:pPr algn="justLow">
              <a:defRPr/>
            </a:pPr>
            <a:r>
              <a:rPr lang="en-US" sz="4800" b="1" dirty="0">
                <a:solidFill>
                  <a:srgbClr val="C00000"/>
                </a:solidFill>
                <a:cs typeface="B Nazanin" panose="00000400000000000000" pitchFamily="2" charset="-78"/>
              </a:rPr>
              <a:t>Some help: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Minimum text size: </a:t>
            </a:r>
            <a:r>
              <a:rPr lang="en-US" sz="4800" dirty="0">
                <a:cs typeface="B Nazanin" panose="00000400000000000000" pitchFamily="2" charset="-78"/>
              </a:rPr>
              <a:t>34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Best font size: </a:t>
            </a:r>
            <a:r>
              <a:rPr lang="en-US" sz="4800" dirty="0">
                <a:cs typeface="B Nazanin" panose="00000400000000000000" pitchFamily="2" charset="-78"/>
              </a:rPr>
              <a:t>more than 44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en-US" sz="4800" dirty="0">
              <a:cs typeface="B Nazanin" panose="00000400000000000000" pitchFamily="2" charset="-78"/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741780" y="12916240"/>
            <a:ext cx="21501602" cy="5178862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 err="1">
                <a:cs typeface="B Titr" panose="00000700000000000000" pitchFamily="2" charset="-78"/>
              </a:rPr>
              <a:t>Introuduction</a:t>
            </a:r>
            <a:r>
              <a:rPr lang="en-US" sz="6000" b="1" dirty="0">
                <a:cs typeface="B Titr" panose="00000700000000000000" pitchFamily="2" charset="-78"/>
              </a:rPr>
              <a:t>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22675514" y="14421488"/>
            <a:ext cx="20261179" cy="6585466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>
              <a:defRPr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Conclusion:</a:t>
            </a:r>
          </a:p>
          <a:p>
            <a:pPr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en-US" sz="4800" dirty="0">
              <a:cs typeface="B Nazanin" panose="00000400000000000000" pitchFamily="2" charset="-78"/>
            </a:endParaRPr>
          </a:p>
          <a:p>
            <a:pPr algn="justLow">
              <a:defRPr/>
            </a:pPr>
            <a:endParaRPr lang="fa-IR" sz="4000" dirty="0">
              <a:cs typeface="B Nazanin" panose="00000400000000000000" pitchFamily="2" charset="-78"/>
            </a:endParaRP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CED4E1B4-9856-DB4F-8ADB-702DB4154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5513" y="21307498"/>
            <a:ext cx="20261179" cy="2877145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  <a:p>
            <a:pPr algn="justLow">
              <a:defRPr/>
            </a:pPr>
            <a:r>
              <a:rPr lang="en-US" sz="4000" dirty="0">
                <a:cs typeface="B Nazanin" panose="00000400000000000000" pitchFamily="2" charset="-78"/>
              </a:rPr>
              <a:t>Text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endParaRPr lang="fa-IR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111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</TotalTime>
  <Words>542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فهفق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GreenPoster</dc:creator>
  <cp:lastModifiedBy>rahele fereidonnejad</cp:lastModifiedBy>
  <cp:revision>192</cp:revision>
  <dcterms:created xsi:type="dcterms:W3CDTF">2018-04-09T07:28:08Z</dcterms:created>
  <dcterms:modified xsi:type="dcterms:W3CDTF">2024-09-07T14:06:35Z</dcterms:modified>
</cp:coreProperties>
</file>