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sldIdLst>
    <p:sldId id="256" r:id="rId2"/>
  </p:sldIdLst>
  <p:sldSz cx="43526075" cy="24414163"/>
  <p:notesSz cx="9144000" cy="6858000"/>
  <p:defaultTextStyle>
    <a:defPPr>
      <a:defRPr lang="en-US"/>
    </a:defPPr>
    <a:lvl1pPr marL="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1pPr>
    <a:lvl2pPr marL="154273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2pPr>
    <a:lvl3pPr marL="308546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3pPr>
    <a:lvl4pPr marL="462819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4pPr>
    <a:lvl5pPr marL="617092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5pPr>
    <a:lvl6pPr marL="771365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6pPr>
    <a:lvl7pPr marL="925638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7pPr>
    <a:lvl8pPr marL="1079911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8pPr>
    <a:lvl9pPr marL="1234184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90" userDrawn="1">
          <p15:clr>
            <a:srgbClr val="A4A3A4"/>
          </p15:clr>
        </p15:guide>
        <p15:guide id="2" pos="137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0669" autoAdjust="0"/>
  </p:normalViewPr>
  <p:slideViewPr>
    <p:cSldViewPr snapToGrid="0">
      <p:cViewPr varScale="1">
        <p:scale>
          <a:sx n="23" d="100"/>
          <a:sy n="23" d="100"/>
        </p:scale>
        <p:origin x="773" y="106"/>
      </p:cViewPr>
      <p:guideLst>
        <p:guide orient="horz" pos="7690"/>
        <p:guide pos="137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mid fathalizadeh" userId="9e8559fc9ec20a4a" providerId="LiveId" clId="{A5CB8F3A-F1FA-4505-BD93-EEB84AEB8C98}"/>
    <pc:docChg chg="undo custSel modSld">
      <pc:chgData name="hamid fathalizadeh" userId="9e8559fc9ec20a4a" providerId="LiveId" clId="{A5CB8F3A-F1FA-4505-BD93-EEB84AEB8C98}" dt="2024-09-17T13:50:00.897" v="173" actId="1076"/>
      <pc:docMkLst>
        <pc:docMk/>
      </pc:docMkLst>
      <pc:sldChg chg="addSp modSp mod">
        <pc:chgData name="hamid fathalizadeh" userId="9e8559fc9ec20a4a" providerId="LiveId" clId="{A5CB8F3A-F1FA-4505-BD93-EEB84AEB8C98}" dt="2024-09-17T13:50:00.897" v="173" actId="1076"/>
        <pc:sldMkLst>
          <pc:docMk/>
          <pc:sldMk cId="3171112933" sldId="256"/>
        </pc:sldMkLst>
        <pc:spChg chg="add mod">
          <ac:chgData name="hamid fathalizadeh" userId="9e8559fc9ec20a4a" providerId="LiveId" clId="{A5CB8F3A-F1FA-4505-BD93-EEB84AEB8C98}" dt="2024-09-17T13:48:29.524" v="172" actId="14100"/>
          <ac:spMkLst>
            <pc:docMk/>
            <pc:sldMk cId="3171112933" sldId="256"/>
            <ac:spMk id="3" creationId="{0636C1F7-B14C-ACA1-D967-E51BDA7C778B}"/>
          </ac:spMkLst>
        </pc:spChg>
        <pc:spChg chg="mod">
          <ac:chgData name="hamid fathalizadeh" userId="9e8559fc9ec20a4a" providerId="LiveId" clId="{A5CB8F3A-F1FA-4505-BD93-EEB84AEB8C98}" dt="2024-09-17T13:48:21.857" v="170" actId="1076"/>
          <ac:spMkLst>
            <pc:docMk/>
            <pc:sldMk cId="3171112933" sldId="256"/>
            <ac:spMk id="8" creationId="{00000000-0000-0000-0000-000000000000}"/>
          </ac:spMkLst>
        </pc:spChg>
        <pc:spChg chg="mod">
          <ac:chgData name="hamid fathalizadeh" userId="9e8559fc9ec20a4a" providerId="LiveId" clId="{A5CB8F3A-F1FA-4505-BD93-EEB84AEB8C98}" dt="2024-09-17T13:47:03.951" v="29" actId="20577"/>
          <ac:spMkLst>
            <pc:docMk/>
            <pc:sldMk cId="3171112933" sldId="256"/>
            <ac:spMk id="12" creationId="{00000000-0000-0000-0000-000000000000}"/>
          </ac:spMkLst>
        </pc:spChg>
        <pc:spChg chg="mod">
          <ac:chgData name="hamid fathalizadeh" userId="9e8559fc9ec20a4a" providerId="LiveId" clId="{A5CB8F3A-F1FA-4505-BD93-EEB84AEB8C98}" dt="2024-09-17T13:48:26.585" v="171" actId="1076"/>
          <ac:spMkLst>
            <pc:docMk/>
            <pc:sldMk cId="3171112933" sldId="256"/>
            <ac:spMk id="13" creationId="{00000000-0000-0000-0000-000000000000}"/>
          </ac:spMkLst>
        </pc:spChg>
        <pc:spChg chg="mod">
          <ac:chgData name="hamid fathalizadeh" userId="9e8559fc9ec20a4a" providerId="LiveId" clId="{A5CB8F3A-F1FA-4505-BD93-EEB84AEB8C98}" dt="2024-09-17T13:50:00.897" v="173" actId="1076"/>
          <ac:spMkLst>
            <pc:docMk/>
            <pc:sldMk cId="3171112933" sldId="256"/>
            <ac:spMk id="1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0760" y="3995560"/>
            <a:ext cx="32644556" cy="8499746"/>
          </a:xfrm>
        </p:spPr>
        <p:txBody>
          <a:bodyPr anchor="b"/>
          <a:lstStyle>
            <a:lvl1pPr algn="ctr">
              <a:defRPr sz="21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0760" y="12823089"/>
            <a:ext cx="32644556" cy="5894436"/>
          </a:xfrm>
        </p:spPr>
        <p:txBody>
          <a:bodyPr/>
          <a:lstStyle>
            <a:lvl1pPr marL="0" indent="0" algn="ctr">
              <a:buNone/>
              <a:defRPr sz="8544"/>
            </a:lvl1pPr>
            <a:lvl2pPr marL="1627632" indent="0" algn="ctr">
              <a:buNone/>
              <a:defRPr sz="7120"/>
            </a:lvl2pPr>
            <a:lvl3pPr marL="3255264" indent="0" algn="ctr">
              <a:buNone/>
              <a:defRPr sz="6408"/>
            </a:lvl3pPr>
            <a:lvl4pPr marL="4882896" indent="0" algn="ctr">
              <a:buNone/>
              <a:defRPr sz="5696"/>
            </a:lvl4pPr>
            <a:lvl5pPr marL="6510528" indent="0" algn="ctr">
              <a:buNone/>
              <a:defRPr sz="5696"/>
            </a:lvl5pPr>
            <a:lvl6pPr marL="8138160" indent="0" algn="ctr">
              <a:buNone/>
              <a:defRPr sz="5696"/>
            </a:lvl6pPr>
            <a:lvl7pPr marL="9765792" indent="0" algn="ctr">
              <a:buNone/>
              <a:defRPr sz="5696"/>
            </a:lvl7pPr>
            <a:lvl8pPr marL="11393424" indent="0" algn="ctr">
              <a:buNone/>
              <a:defRPr sz="5696"/>
            </a:lvl8pPr>
            <a:lvl9pPr marL="13021056" indent="0" algn="ctr">
              <a:buNone/>
              <a:defRPr sz="5696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0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5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148347" y="1299828"/>
            <a:ext cx="9385310" cy="20689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92418" y="1299828"/>
            <a:ext cx="27611854" cy="20689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933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0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9748" y="6086590"/>
            <a:ext cx="37541240" cy="10155612"/>
          </a:xfrm>
        </p:spPr>
        <p:txBody>
          <a:bodyPr anchor="b"/>
          <a:lstStyle>
            <a:lvl1pPr>
              <a:defRPr sz="21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9748" y="16338278"/>
            <a:ext cx="37541240" cy="5340596"/>
          </a:xfrm>
        </p:spPr>
        <p:txBody>
          <a:bodyPr/>
          <a:lstStyle>
            <a:lvl1pPr marL="0" indent="0">
              <a:buNone/>
              <a:defRPr sz="8544">
                <a:solidFill>
                  <a:schemeClr val="tx1">
                    <a:tint val="75000"/>
                  </a:schemeClr>
                </a:solidFill>
              </a:defRPr>
            </a:lvl1pPr>
            <a:lvl2pPr marL="1627632" indent="0">
              <a:buNone/>
              <a:defRPr sz="7120">
                <a:solidFill>
                  <a:schemeClr val="tx1">
                    <a:tint val="75000"/>
                  </a:schemeClr>
                </a:solidFill>
              </a:defRPr>
            </a:lvl2pPr>
            <a:lvl3pPr marL="3255264" indent="0">
              <a:buNone/>
              <a:defRPr sz="6408">
                <a:solidFill>
                  <a:schemeClr val="tx1">
                    <a:tint val="75000"/>
                  </a:schemeClr>
                </a:solidFill>
              </a:defRPr>
            </a:lvl3pPr>
            <a:lvl4pPr marL="4882896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4pPr>
            <a:lvl5pPr marL="6510528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5pPr>
            <a:lvl6pPr marL="8138160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6pPr>
            <a:lvl7pPr marL="9765792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7pPr>
            <a:lvl8pPr marL="11393424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8pPr>
            <a:lvl9pPr marL="13021056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7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92418" y="6499141"/>
            <a:ext cx="18498582" cy="154905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35075" y="6499141"/>
            <a:ext cx="18498582" cy="154905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99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7" y="1299830"/>
            <a:ext cx="37541240" cy="471894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8089" y="5984862"/>
            <a:ext cx="18413568" cy="2933089"/>
          </a:xfrm>
        </p:spPr>
        <p:txBody>
          <a:bodyPr anchor="b"/>
          <a:lstStyle>
            <a:lvl1pPr marL="0" indent="0">
              <a:buNone/>
              <a:defRPr sz="8544" b="1"/>
            </a:lvl1pPr>
            <a:lvl2pPr marL="1627632" indent="0">
              <a:buNone/>
              <a:defRPr sz="7120" b="1"/>
            </a:lvl2pPr>
            <a:lvl3pPr marL="3255264" indent="0">
              <a:buNone/>
              <a:defRPr sz="6408" b="1"/>
            </a:lvl3pPr>
            <a:lvl4pPr marL="4882896" indent="0">
              <a:buNone/>
              <a:defRPr sz="5696" b="1"/>
            </a:lvl4pPr>
            <a:lvl5pPr marL="6510528" indent="0">
              <a:buNone/>
              <a:defRPr sz="5696" b="1"/>
            </a:lvl5pPr>
            <a:lvl6pPr marL="8138160" indent="0">
              <a:buNone/>
              <a:defRPr sz="5696" b="1"/>
            </a:lvl6pPr>
            <a:lvl7pPr marL="9765792" indent="0">
              <a:buNone/>
              <a:defRPr sz="5696" b="1"/>
            </a:lvl7pPr>
            <a:lvl8pPr marL="11393424" indent="0">
              <a:buNone/>
              <a:defRPr sz="5696" b="1"/>
            </a:lvl8pPr>
            <a:lvl9pPr marL="13021056" indent="0">
              <a:buNone/>
              <a:defRPr sz="56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98089" y="8917951"/>
            <a:ext cx="18413568" cy="1311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035076" y="5984862"/>
            <a:ext cx="18504251" cy="2933089"/>
          </a:xfrm>
        </p:spPr>
        <p:txBody>
          <a:bodyPr anchor="b"/>
          <a:lstStyle>
            <a:lvl1pPr marL="0" indent="0">
              <a:buNone/>
              <a:defRPr sz="8544" b="1"/>
            </a:lvl1pPr>
            <a:lvl2pPr marL="1627632" indent="0">
              <a:buNone/>
              <a:defRPr sz="7120" b="1"/>
            </a:lvl2pPr>
            <a:lvl3pPr marL="3255264" indent="0">
              <a:buNone/>
              <a:defRPr sz="6408" b="1"/>
            </a:lvl3pPr>
            <a:lvl4pPr marL="4882896" indent="0">
              <a:buNone/>
              <a:defRPr sz="5696" b="1"/>
            </a:lvl4pPr>
            <a:lvl5pPr marL="6510528" indent="0">
              <a:buNone/>
              <a:defRPr sz="5696" b="1"/>
            </a:lvl5pPr>
            <a:lvl6pPr marL="8138160" indent="0">
              <a:buNone/>
              <a:defRPr sz="5696" b="1"/>
            </a:lvl6pPr>
            <a:lvl7pPr marL="9765792" indent="0">
              <a:buNone/>
              <a:defRPr sz="5696" b="1"/>
            </a:lvl7pPr>
            <a:lvl8pPr marL="11393424" indent="0">
              <a:buNone/>
              <a:defRPr sz="5696" b="1"/>
            </a:lvl8pPr>
            <a:lvl9pPr marL="13021056" indent="0">
              <a:buNone/>
              <a:defRPr sz="56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35076" y="8917951"/>
            <a:ext cx="18504251" cy="1311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0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4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66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9" y="1627611"/>
            <a:ext cx="14038291" cy="5696638"/>
          </a:xfrm>
        </p:spPr>
        <p:txBody>
          <a:bodyPr anchor="b"/>
          <a:lstStyle>
            <a:lvl1pPr>
              <a:defRPr sz="1139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04251" y="3515189"/>
            <a:ext cx="22035075" cy="17349880"/>
          </a:xfrm>
        </p:spPr>
        <p:txBody>
          <a:bodyPr/>
          <a:lstStyle>
            <a:lvl1pPr>
              <a:defRPr sz="11392"/>
            </a:lvl1pPr>
            <a:lvl2pPr>
              <a:defRPr sz="9968"/>
            </a:lvl2pPr>
            <a:lvl3pPr>
              <a:defRPr sz="8544"/>
            </a:lvl3pPr>
            <a:lvl4pPr>
              <a:defRPr sz="7120"/>
            </a:lvl4pPr>
            <a:lvl5pPr>
              <a:defRPr sz="7120"/>
            </a:lvl5pPr>
            <a:lvl6pPr>
              <a:defRPr sz="7120"/>
            </a:lvl6pPr>
            <a:lvl7pPr>
              <a:defRPr sz="7120"/>
            </a:lvl7pPr>
            <a:lvl8pPr>
              <a:defRPr sz="7120"/>
            </a:lvl8pPr>
            <a:lvl9pPr>
              <a:defRPr sz="712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8089" y="7324249"/>
            <a:ext cx="14038291" cy="13569077"/>
          </a:xfrm>
        </p:spPr>
        <p:txBody>
          <a:bodyPr/>
          <a:lstStyle>
            <a:lvl1pPr marL="0" indent="0">
              <a:buNone/>
              <a:defRPr sz="5696"/>
            </a:lvl1pPr>
            <a:lvl2pPr marL="1627632" indent="0">
              <a:buNone/>
              <a:defRPr sz="4984"/>
            </a:lvl2pPr>
            <a:lvl3pPr marL="3255264" indent="0">
              <a:buNone/>
              <a:defRPr sz="4272"/>
            </a:lvl3pPr>
            <a:lvl4pPr marL="4882896" indent="0">
              <a:buNone/>
              <a:defRPr sz="3560"/>
            </a:lvl4pPr>
            <a:lvl5pPr marL="6510528" indent="0">
              <a:buNone/>
              <a:defRPr sz="3560"/>
            </a:lvl5pPr>
            <a:lvl6pPr marL="8138160" indent="0">
              <a:buNone/>
              <a:defRPr sz="3560"/>
            </a:lvl6pPr>
            <a:lvl7pPr marL="9765792" indent="0">
              <a:buNone/>
              <a:defRPr sz="3560"/>
            </a:lvl7pPr>
            <a:lvl8pPr marL="11393424" indent="0">
              <a:buNone/>
              <a:defRPr sz="3560"/>
            </a:lvl8pPr>
            <a:lvl9pPr marL="13021056" indent="0">
              <a:buNone/>
              <a:defRPr sz="356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07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9" y="1627611"/>
            <a:ext cx="14038291" cy="5696638"/>
          </a:xfrm>
        </p:spPr>
        <p:txBody>
          <a:bodyPr anchor="b"/>
          <a:lstStyle>
            <a:lvl1pPr>
              <a:defRPr sz="1139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504251" y="3515189"/>
            <a:ext cx="22035075" cy="17349880"/>
          </a:xfrm>
        </p:spPr>
        <p:txBody>
          <a:bodyPr/>
          <a:lstStyle>
            <a:lvl1pPr marL="0" indent="0">
              <a:buNone/>
              <a:defRPr sz="11392"/>
            </a:lvl1pPr>
            <a:lvl2pPr marL="1627632" indent="0">
              <a:buNone/>
              <a:defRPr sz="9968"/>
            </a:lvl2pPr>
            <a:lvl3pPr marL="3255264" indent="0">
              <a:buNone/>
              <a:defRPr sz="8544"/>
            </a:lvl3pPr>
            <a:lvl4pPr marL="4882896" indent="0">
              <a:buNone/>
              <a:defRPr sz="7120"/>
            </a:lvl4pPr>
            <a:lvl5pPr marL="6510528" indent="0">
              <a:buNone/>
              <a:defRPr sz="7120"/>
            </a:lvl5pPr>
            <a:lvl6pPr marL="8138160" indent="0">
              <a:buNone/>
              <a:defRPr sz="7120"/>
            </a:lvl6pPr>
            <a:lvl7pPr marL="9765792" indent="0">
              <a:buNone/>
              <a:defRPr sz="7120"/>
            </a:lvl7pPr>
            <a:lvl8pPr marL="11393424" indent="0">
              <a:buNone/>
              <a:defRPr sz="7120"/>
            </a:lvl8pPr>
            <a:lvl9pPr marL="13021056" indent="0">
              <a:buNone/>
              <a:defRPr sz="712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8089" y="7324249"/>
            <a:ext cx="14038291" cy="13569077"/>
          </a:xfrm>
        </p:spPr>
        <p:txBody>
          <a:bodyPr/>
          <a:lstStyle>
            <a:lvl1pPr marL="0" indent="0">
              <a:buNone/>
              <a:defRPr sz="5696"/>
            </a:lvl1pPr>
            <a:lvl2pPr marL="1627632" indent="0">
              <a:buNone/>
              <a:defRPr sz="4984"/>
            </a:lvl2pPr>
            <a:lvl3pPr marL="3255264" indent="0">
              <a:buNone/>
              <a:defRPr sz="4272"/>
            </a:lvl3pPr>
            <a:lvl4pPr marL="4882896" indent="0">
              <a:buNone/>
              <a:defRPr sz="3560"/>
            </a:lvl4pPr>
            <a:lvl5pPr marL="6510528" indent="0">
              <a:buNone/>
              <a:defRPr sz="3560"/>
            </a:lvl5pPr>
            <a:lvl6pPr marL="8138160" indent="0">
              <a:buNone/>
              <a:defRPr sz="3560"/>
            </a:lvl6pPr>
            <a:lvl7pPr marL="9765792" indent="0">
              <a:buNone/>
              <a:defRPr sz="3560"/>
            </a:lvl7pPr>
            <a:lvl8pPr marL="11393424" indent="0">
              <a:buNone/>
              <a:defRPr sz="3560"/>
            </a:lvl8pPr>
            <a:lvl9pPr marL="13021056" indent="0">
              <a:buNone/>
              <a:defRPr sz="356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0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92418" y="1299830"/>
            <a:ext cx="37541240" cy="4718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2418" y="6499141"/>
            <a:ext cx="37541240" cy="15490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92418" y="22628314"/>
            <a:ext cx="9793367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5BFE5-32FC-43EE-B228-023E40A467C7}" type="datetimeFigureOut">
              <a:rPr lang="en-US" smtClean="0"/>
              <a:pPr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18013" y="22628314"/>
            <a:ext cx="14690050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740290" y="22628314"/>
            <a:ext cx="9793367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323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defTabSz="3255264" rtl="0" eaLnBrk="1" latinLnBrk="0" hangingPunct="1">
        <a:lnSpc>
          <a:spcPct val="90000"/>
        </a:lnSpc>
        <a:spcBef>
          <a:spcPct val="0"/>
        </a:spcBef>
        <a:buNone/>
        <a:defRPr sz="156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3816" indent="-813816" algn="l" defTabSz="3255264" rtl="0" eaLnBrk="1" latinLnBrk="0" hangingPunct="1">
        <a:lnSpc>
          <a:spcPct val="90000"/>
        </a:lnSpc>
        <a:spcBef>
          <a:spcPts val="3560"/>
        </a:spcBef>
        <a:buFont typeface="Arial" panose="020B0604020202020204" pitchFamily="34" charset="0"/>
        <a:buChar char="•"/>
        <a:defRPr sz="9968" kern="1200">
          <a:solidFill>
            <a:schemeClr val="tx1"/>
          </a:solidFill>
          <a:latin typeface="+mn-lt"/>
          <a:ea typeface="+mn-ea"/>
          <a:cs typeface="+mn-cs"/>
        </a:defRPr>
      </a:lvl1pPr>
      <a:lvl2pPr marL="2441448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8544" kern="1200">
          <a:solidFill>
            <a:schemeClr val="tx1"/>
          </a:solidFill>
          <a:latin typeface="+mn-lt"/>
          <a:ea typeface="+mn-ea"/>
          <a:cs typeface="+mn-cs"/>
        </a:defRPr>
      </a:lvl2pPr>
      <a:lvl3pPr marL="4069080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7120" kern="1200">
          <a:solidFill>
            <a:schemeClr val="tx1"/>
          </a:solidFill>
          <a:latin typeface="+mn-lt"/>
          <a:ea typeface="+mn-ea"/>
          <a:cs typeface="+mn-cs"/>
        </a:defRPr>
      </a:lvl3pPr>
      <a:lvl4pPr marL="5696712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4pPr>
      <a:lvl5pPr marL="7324344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5pPr>
      <a:lvl6pPr marL="8951976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6pPr>
      <a:lvl7pPr marL="10579608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7pPr>
      <a:lvl8pPr marL="12207240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8pPr>
      <a:lvl9pPr marL="13834872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1pPr>
      <a:lvl2pPr marL="1627632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2pPr>
      <a:lvl3pPr marL="3255264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3pPr>
      <a:lvl4pPr marL="4882896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4pPr>
      <a:lvl5pPr marL="6510528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5pPr>
      <a:lvl6pPr marL="8138160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6pPr>
      <a:lvl7pPr marL="9765792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7pPr>
      <a:lvl8pPr marL="11393424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8pPr>
      <a:lvl9pPr marL="13021056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1059">
            <a:extLst>
              <a:ext uri="{FF2B5EF4-FFF2-40B4-BE49-F238E27FC236}">
                <a16:creationId xmlns:a16="http://schemas.microsoft.com/office/drawing/2014/main" id="{73E4C0E8-105C-B13C-ED6E-F1416F826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3768" y="3047717"/>
            <a:ext cx="32765999" cy="510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2880" tIns="182880" rIns="182880" bIns="18288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8800" b="1" dirty="0">
                <a:latin typeface="فهفق"/>
                <a:cs typeface="+mj-cs"/>
              </a:rPr>
              <a:t>Title </a:t>
            </a:r>
            <a:r>
              <a:rPr lang="en-US" sz="8800" b="1" dirty="0" err="1">
                <a:latin typeface="فهفق"/>
                <a:cs typeface="+mj-cs"/>
              </a:rPr>
              <a:t>Title</a:t>
            </a:r>
            <a:r>
              <a:rPr lang="en-US" sz="8800" b="1" dirty="0">
                <a:latin typeface="فهفق"/>
                <a:cs typeface="+mj-cs"/>
              </a:rPr>
              <a:t> </a:t>
            </a:r>
            <a:r>
              <a:rPr lang="en-US" sz="8800" b="1" dirty="0" err="1">
                <a:latin typeface="فهفق"/>
                <a:cs typeface="+mj-cs"/>
              </a:rPr>
              <a:t>Title</a:t>
            </a:r>
            <a:r>
              <a:rPr lang="en-US" sz="8800" b="1" dirty="0">
                <a:latin typeface="فهفق"/>
                <a:cs typeface="+mj-cs"/>
              </a:rPr>
              <a:t> </a:t>
            </a:r>
            <a:r>
              <a:rPr lang="en-US" sz="8800" b="1" dirty="0" err="1">
                <a:latin typeface="فهفق"/>
                <a:cs typeface="+mj-cs"/>
              </a:rPr>
              <a:t>Title</a:t>
            </a:r>
            <a:r>
              <a:rPr lang="en-US" sz="8800" b="1" dirty="0">
                <a:latin typeface="فهفق"/>
                <a:cs typeface="+mj-cs"/>
              </a:rPr>
              <a:t> </a:t>
            </a:r>
            <a:r>
              <a:rPr lang="en-US" sz="8800" b="1" dirty="0" err="1">
                <a:latin typeface="فهفق"/>
                <a:cs typeface="+mj-cs"/>
              </a:rPr>
              <a:t>Title</a:t>
            </a:r>
            <a:r>
              <a:rPr lang="en-US" sz="8800" b="1" dirty="0">
                <a:latin typeface="فهفق"/>
                <a:cs typeface="+mj-cs"/>
              </a:rPr>
              <a:t> </a:t>
            </a:r>
            <a:r>
              <a:rPr lang="en-US" sz="8800" b="1" dirty="0" err="1">
                <a:latin typeface="فهفق"/>
                <a:cs typeface="+mj-cs"/>
              </a:rPr>
              <a:t>Title</a:t>
            </a:r>
            <a:r>
              <a:rPr lang="en-US" sz="8800" b="1" dirty="0">
                <a:latin typeface="فهفق"/>
                <a:cs typeface="+mj-cs"/>
              </a:rPr>
              <a:t> </a:t>
            </a:r>
            <a:r>
              <a:rPr lang="en-US" sz="8800" b="1" dirty="0" err="1">
                <a:latin typeface="فهفق"/>
                <a:cs typeface="+mj-cs"/>
              </a:rPr>
              <a:t>Title</a:t>
            </a:r>
            <a:endParaRPr lang="fa-IR" sz="8800" b="1" dirty="0">
              <a:latin typeface="فهفق"/>
              <a:cs typeface="+mj-cs"/>
            </a:endParaRPr>
          </a:p>
          <a:p>
            <a:pPr algn="ctr"/>
            <a:r>
              <a:rPr lang="en-US" sz="4400" b="1" dirty="0">
                <a:cs typeface="+mj-cs"/>
              </a:rPr>
              <a:t>First Author1, Second Author2, …</a:t>
            </a:r>
          </a:p>
          <a:p>
            <a:pPr algn="ctr"/>
            <a:r>
              <a:rPr lang="en-US" sz="4400" b="1" dirty="0">
                <a:cs typeface="+mj-cs"/>
              </a:rPr>
              <a:t>1 Affiliation and Short Address</a:t>
            </a:r>
          </a:p>
          <a:p>
            <a:pPr algn="ctr"/>
            <a:r>
              <a:rPr lang="en-US" sz="4400" b="1" dirty="0">
                <a:cs typeface="+mj-cs"/>
              </a:rPr>
              <a:t>1 Affiliation and Short Address</a:t>
            </a:r>
          </a:p>
          <a:p>
            <a:pPr algn="ctr"/>
            <a:r>
              <a:rPr lang="en-US" sz="4400" b="1" dirty="0">
                <a:cs typeface="+mj-cs"/>
              </a:rPr>
              <a:t>Corresponding author email address</a:t>
            </a:r>
            <a:endParaRPr lang="fa-IR" sz="4400" b="1" dirty="0">
              <a:cs typeface="+mj-cs"/>
            </a:endParaRPr>
          </a:p>
          <a:p>
            <a:pPr algn="ctr"/>
            <a:endParaRPr lang="fa-IR" sz="4400" b="1" dirty="0">
              <a:cs typeface="B Nazanin" panose="00000400000000000000" pitchFamily="2" charset="-78"/>
            </a:endParaRPr>
          </a:p>
        </p:txBody>
      </p:sp>
      <p:sp>
        <p:nvSpPr>
          <p:cNvPr id="13" name="AutoShape 4">
            <a:extLst>
              <a:ext uri="{FF2B5EF4-FFF2-40B4-BE49-F238E27FC236}">
                <a16:creationId xmlns:a16="http://schemas.microsoft.com/office/drawing/2014/main" id="{7A264959-E1DE-8E31-3DDE-165655BFF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92" y="12948993"/>
            <a:ext cx="21501602" cy="5178862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Method &amp; Materials: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14" name="AutoShape 4">
            <a:extLst>
              <a:ext uri="{FF2B5EF4-FFF2-40B4-BE49-F238E27FC236}">
                <a16:creationId xmlns:a16="http://schemas.microsoft.com/office/drawing/2014/main" id="{73C4F726-59D0-BD8D-F898-5D913097A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92" y="18479694"/>
            <a:ext cx="21501602" cy="4411623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>
                <a:cs typeface="B Titr" panose="00000700000000000000" pitchFamily="2" charset="-78"/>
              </a:rPr>
              <a:t>Results:</a:t>
            </a:r>
            <a:endParaRPr lang="fa-IR" sz="6000" b="1" dirty="0">
              <a:cs typeface="B Titr" panose="000007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19" name="AutoShape 4">
            <a:extLst>
              <a:ext uri="{FF2B5EF4-FFF2-40B4-BE49-F238E27FC236}">
                <a16:creationId xmlns:a16="http://schemas.microsoft.com/office/drawing/2014/main" id="{031FECF0-E5E5-43DD-6B07-2C5AFC4F2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92" y="7418292"/>
            <a:ext cx="21501602" cy="5178862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Introduction &amp; Aims: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20" name="AutoShape 4">
            <a:extLst>
              <a:ext uri="{FF2B5EF4-FFF2-40B4-BE49-F238E27FC236}">
                <a16:creationId xmlns:a16="http://schemas.microsoft.com/office/drawing/2014/main" id="{749105E0-570C-FA76-04A1-75AF77CC6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75513" y="7418292"/>
            <a:ext cx="20261179" cy="6585466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Discussion </a:t>
            </a:r>
            <a:r>
              <a:rPr lang="en-US" sz="6000" b="1">
                <a:latin typeface="Arial" panose="020B0604020202020204" pitchFamily="34" charset="0"/>
                <a:cs typeface="Arial" panose="020B0604020202020204" pitchFamily="34" charset="0"/>
              </a:rPr>
              <a:t>&amp; Conclusion</a:t>
            </a:r>
            <a:r>
              <a:rPr lang="en-US" sz="6000" b="1">
                <a:cs typeface="B Titr" panose="00000700000000000000" pitchFamily="2" charset="-78"/>
              </a:rPr>
              <a:t>:</a:t>
            </a:r>
            <a:endParaRPr lang="fa-IR" sz="6000" b="1" dirty="0">
              <a:cs typeface="B Nazanin" panose="00000400000000000000" pitchFamily="2" charset="-78"/>
            </a:endParaRPr>
          </a:p>
          <a:p>
            <a:pPr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en-US" sz="4800" dirty="0">
              <a:cs typeface="B Nazanin" panose="00000400000000000000" pitchFamily="2" charset="-78"/>
            </a:endParaRPr>
          </a:p>
          <a:p>
            <a:pPr algn="justLow">
              <a:defRPr/>
            </a:pPr>
            <a:endParaRPr lang="fa-IR" sz="4000" dirty="0">
              <a:cs typeface="B Nazanin" panose="00000400000000000000" pitchFamily="2" charset="-78"/>
            </a:endParaRPr>
          </a:p>
        </p:txBody>
      </p:sp>
      <p:sp>
        <p:nvSpPr>
          <p:cNvPr id="21" name="AutoShape 4">
            <a:extLst>
              <a:ext uri="{FF2B5EF4-FFF2-40B4-BE49-F238E27FC236}">
                <a16:creationId xmlns:a16="http://schemas.microsoft.com/office/drawing/2014/main" id="{9D57938F-C915-9ED4-6CA7-10780CDBF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94304" y="17448333"/>
            <a:ext cx="20261179" cy="2877145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>
              <a:defRPr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  <a:p>
            <a:pPr algn="justLow">
              <a:defRPr/>
            </a:pPr>
            <a:r>
              <a:rPr lang="en-US" sz="4000" dirty="0">
                <a:cs typeface="B Nazanin" panose="00000400000000000000" pitchFamily="2" charset="-78"/>
              </a:rPr>
              <a:t>Text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endParaRPr lang="fa-IR" sz="4000" dirty="0">
              <a:cs typeface="B Nazanin" panose="00000400000000000000" pitchFamily="2" charset="-78"/>
            </a:endParaRPr>
          </a:p>
        </p:txBody>
      </p:sp>
      <p:sp>
        <p:nvSpPr>
          <p:cNvPr id="2" name="AutoShape 4">
            <a:extLst>
              <a:ext uri="{FF2B5EF4-FFF2-40B4-BE49-F238E27FC236}">
                <a16:creationId xmlns:a16="http://schemas.microsoft.com/office/drawing/2014/main" id="{76021344-7ABE-FA98-D8AE-1A6784E921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94304" y="14244253"/>
            <a:ext cx="20261179" cy="2877145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>
              <a:defRPr/>
            </a:pP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Take Home Message:</a:t>
            </a:r>
          </a:p>
          <a:p>
            <a:pPr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fa-IR" sz="4000" dirty="0">
              <a:cs typeface="B Nazanin" panose="00000400000000000000" pitchFamily="2" charset="-78"/>
            </a:endParaRPr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A28264DF-D472-0A6C-C7EE-B5F0D7FDD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94303" y="20730550"/>
            <a:ext cx="20261179" cy="2877145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>
              <a:defRPr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Keywords:</a:t>
            </a:r>
          </a:p>
          <a:p>
            <a:pPr algn="justLow">
              <a:defRPr/>
            </a:pPr>
            <a:r>
              <a:rPr lang="en-US" sz="4000" dirty="0">
                <a:cs typeface="B Nazanin" panose="00000400000000000000" pitchFamily="2" charset="-78"/>
              </a:rPr>
              <a:t>Text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endParaRPr lang="fa-IR" sz="4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71112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1745</TotalTime>
  <Words>546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 Nazanin</vt:lpstr>
      <vt:lpstr>B Titr</vt:lpstr>
      <vt:lpstr>Calibri</vt:lpstr>
      <vt:lpstr>Calibri Light</vt:lpstr>
      <vt:lpstr>فهفق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GreenPoster</dc:creator>
  <cp:lastModifiedBy>Ehsan F</cp:lastModifiedBy>
  <cp:revision>204</cp:revision>
  <dcterms:created xsi:type="dcterms:W3CDTF">2018-04-09T07:28:08Z</dcterms:created>
  <dcterms:modified xsi:type="dcterms:W3CDTF">2024-09-19T09:04:07Z</dcterms:modified>
</cp:coreProperties>
</file>