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7" r:id="rId1"/>
  </p:sldMasterIdLst>
  <p:sldIdLst>
    <p:sldId id="256" r:id="rId2"/>
  </p:sldIdLst>
  <p:sldSz cx="43526075" cy="24414163"/>
  <p:notesSz cx="9144000" cy="6858000"/>
  <p:defaultTextStyle>
    <a:defPPr>
      <a:defRPr lang="en-US"/>
    </a:defPPr>
    <a:lvl1pPr marL="0" algn="l" defTabSz="3085460" rtl="0" eaLnBrk="1" latinLnBrk="0" hangingPunct="1">
      <a:defRPr sz="6074" kern="1200">
        <a:solidFill>
          <a:schemeClr val="tx1"/>
        </a:solidFill>
        <a:latin typeface="+mn-lt"/>
        <a:ea typeface="+mn-ea"/>
        <a:cs typeface="+mn-cs"/>
      </a:defRPr>
    </a:lvl1pPr>
    <a:lvl2pPr marL="1542730" algn="l" defTabSz="3085460" rtl="0" eaLnBrk="1" latinLnBrk="0" hangingPunct="1">
      <a:defRPr sz="6074" kern="1200">
        <a:solidFill>
          <a:schemeClr val="tx1"/>
        </a:solidFill>
        <a:latin typeface="+mn-lt"/>
        <a:ea typeface="+mn-ea"/>
        <a:cs typeface="+mn-cs"/>
      </a:defRPr>
    </a:lvl2pPr>
    <a:lvl3pPr marL="3085460" algn="l" defTabSz="3085460" rtl="0" eaLnBrk="1" latinLnBrk="0" hangingPunct="1">
      <a:defRPr sz="6074" kern="1200">
        <a:solidFill>
          <a:schemeClr val="tx1"/>
        </a:solidFill>
        <a:latin typeface="+mn-lt"/>
        <a:ea typeface="+mn-ea"/>
        <a:cs typeface="+mn-cs"/>
      </a:defRPr>
    </a:lvl3pPr>
    <a:lvl4pPr marL="4628190" algn="l" defTabSz="3085460" rtl="0" eaLnBrk="1" latinLnBrk="0" hangingPunct="1">
      <a:defRPr sz="6074" kern="1200">
        <a:solidFill>
          <a:schemeClr val="tx1"/>
        </a:solidFill>
        <a:latin typeface="+mn-lt"/>
        <a:ea typeface="+mn-ea"/>
        <a:cs typeface="+mn-cs"/>
      </a:defRPr>
    </a:lvl4pPr>
    <a:lvl5pPr marL="6170920" algn="l" defTabSz="3085460" rtl="0" eaLnBrk="1" latinLnBrk="0" hangingPunct="1">
      <a:defRPr sz="6074" kern="1200">
        <a:solidFill>
          <a:schemeClr val="tx1"/>
        </a:solidFill>
        <a:latin typeface="+mn-lt"/>
        <a:ea typeface="+mn-ea"/>
        <a:cs typeface="+mn-cs"/>
      </a:defRPr>
    </a:lvl5pPr>
    <a:lvl6pPr marL="7713650" algn="l" defTabSz="3085460" rtl="0" eaLnBrk="1" latinLnBrk="0" hangingPunct="1">
      <a:defRPr sz="6074" kern="1200">
        <a:solidFill>
          <a:schemeClr val="tx1"/>
        </a:solidFill>
        <a:latin typeface="+mn-lt"/>
        <a:ea typeface="+mn-ea"/>
        <a:cs typeface="+mn-cs"/>
      </a:defRPr>
    </a:lvl6pPr>
    <a:lvl7pPr marL="9256380" algn="l" defTabSz="3085460" rtl="0" eaLnBrk="1" latinLnBrk="0" hangingPunct="1">
      <a:defRPr sz="6074" kern="1200">
        <a:solidFill>
          <a:schemeClr val="tx1"/>
        </a:solidFill>
        <a:latin typeface="+mn-lt"/>
        <a:ea typeface="+mn-ea"/>
        <a:cs typeface="+mn-cs"/>
      </a:defRPr>
    </a:lvl7pPr>
    <a:lvl8pPr marL="10799110" algn="l" defTabSz="3085460" rtl="0" eaLnBrk="1" latinLnBrk="0" hangingPunct="1">
      <a:defRPr sz="6074" kern="1200">
        <a:solidFill>
          <a:schemeClr val="tx1"/>
        </a:solidFill>
        <a:latin typeface="+mn-lt"/>
        <a:ea typeface="+mn-ea"/>
        <a:cs typeface="+mn-cs"/>
      </a:defRPr>
    </a:lvl8pPr>
    <a:lvl9pPr marL="12341840" algn="l" defTabSz="3085460" rtl="0" eaLnBrk="1" latinLnBrk="0" hangingPunct="1">
      <a:defRPr sz="6074"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7690" userDrawn="1">
          <p15:clr>
            <a:srgbClr val="A4A3A4"/>
          </p15:clr>
        </p15:guide>
        <p15:guide id="2" pos="1370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0669" autoAdjust="0"/>
  </p:normalViewPr>
  <p:slideViewPr>
    <p:cSldViewPr snapToGrid="0">
      <p:cViewPr varScale="1">
        <p:scale>
          <a:sx n="23" d="100"/>
          <a:sy n="23" d="100"/>
        </p:scale>
        <p:origin x="773" y="106"/>
      </p:cViewPr>
      <p:guideLst>
        <p:guide orient="horz" pos="7690"/>
        <p:guide pos="1370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mid fathalizadeh" userId="9e8559fc9ec20a4a" providerId="LiveId" clId="{A5CB8F3A-F1FA-4505-BD93-EEB84AEB8C98}"/>
    <pc:docChg chg="undo custSel modSld">
      <pc:chgData name="hamid fathalizadeh" userId="9e8559fc9ec20a4a" providerId="LiveId" clId="{A5CB8F3A-F1FA-4505-BD93-EEB84AEB8C98}" dt="2024-09-17T13:50:00.897" v="173" actId="1076"/>
      <pc:docMkLst>
        <pc:docMk/>
      </pc:docMkLst>
      <pc:sldChg chg="addSp modSp mod">
        <pc:chgData name="hamid fathalizadeh" userId="9e8559fc9ec20a4a" providerId="LiveId" clId="{A5CB8F3A-F1FA-4505-BD93-EEB84AEB8C98}" dt="2024-09-17T13:50:00.897" v="173" actId="1076"/>
        <pc:sldMkLst>
          <pc:docMk/>
          <pc:sldMk cId="3171112933" sldId="256"/>
        </pc:sldMkLst>
        <pc:spChg chg="add mod">
          <ac:chgData name="hamid fathalizadeh" userId="9e8559fc9ec20a4a" providerId="LiveId" clId="{A5CB8F3A-F1FA-4505-BD93-EEB84AEB8C98}" dt="2024-09-17T13:48:29.524" v="172" actId="14100"/>
          <ac:spMkLst>
            <pc:docMk/>
            <pc:sldMk cId="3171112933" sldId="256"/>
            <ac:spMk id="3" creationId="{0636C1F7-B14C-ACA1-D967-E51BDA7C778B}"/>
          </ac:spMkLst>
        </pc:spChg>
        <pc:spChg chg="mod">
          <ac:chgData name="hamid fathalizadeh" userId="9e8559fc9ec20a4a" providerId="LiveId" clId="{A5CB8F3A-F1FA-4505-BD93-EEB84AEB8C98}" dt="2024-09-17T13:48:21.857" v="170" actId="1076"/>
          <ac:spMkLst>
            <pc:docMk/>
            <pc:sldMk cId="3171112933" sldId="256"/>
            <ac:spMk id="8" creationId="{00000000-0000-0000-0000-000000000000}"/>
          </ac:spMkLst>
        </pc:spChg>
        <pc:spChg chg="mod">
          <ac:chgData name="hamid fathalizadeh" userId="9e8559fc9ec20a4a" providerId="LiveId" clId="{A5CB8F3A-F1FA-4505-BD93-EEB84AEB8C98}" dt="2024-09-17T13:47:03.951" v="29" actId="20577"/>
          <ac:spMkLst>
            <pc:docMk/>
            <pc:sldMk cId="3171112933" sldId="256"/>
            <ac:spMk id="12" creationId="{00000000-0000-0000-0000-000000000000}"/>
          </ac:spMkLst>
        </pc:spChg>
        <pc:spChg chg="mod">
          <ac:chgData name="hamid fathalizadeh" userId="9e8559fc9ec20a4a" providerId="LiveId" clId="{A5CB8F3A-F1FA-4505-BD93-EEB84AEB8C98}" dt="2024-09-17T13:48:26.585" v="171" actId="1076"/>
          <ac:spMkLst>
            <pc:docMk/>
            <pc:sldMk cId="3171112933" sldId="256"/>
            <ac:spMk id="13" creationId="{00000000-0000-0000-0000-000000000000}"/>
          </ac:spMkLst>
        </pc:spChg>
        <pc:spChg chg="mod">
          <ac:chgData name="hamid fathalizadeh" userId="9e8559fc9ec20a4a" providerId="LiveId" clId="{A5CB8F3A-F1FA-4505-BD93-EEB84AEB8C98}" dt="2024-09-17T13:50:00.897" v="173" actId="1076"/>
          <ac:spMkLst>
            <pc:docMk/>
            <pc:sldMk cId="3171112933" sldId="256"/>
            <ac:spMk id="14"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440760" y="3995560"/>
            <a:ext cx="32644556" cy="8499746"/>
          </a:xfrm>
        </p:spPr>
        <p:txBody>
          <a:bodyPr anchor="b"/>
          <a:lstStyle>
            <a:lvl1pPr algn="ctr">
              <a:defRPr sz="21360"/>
            </a:lvl1pPr>
          </a:lstStyle>
          <a:p>
            <a:r>
              <a:rPr lang="en-US"/>
              <a:t>Click to edit Master title style</a:t>
            </a:r>
          </a:p>
        </p:txBody>
      </p:sp>
      <p:sp>
        <p:nvSpPr>
          <p:cNvPr id="3" name="Subtitle 2"/>
          <p:cNvSpPr>
            <a:spLocks noGrp="1"/>
          </p:cNvSpPr>
          <p:nvPr>
            <p:ph type="subTitle" idx="1"/>
          </p:nvPr>
        </p:nvSpPr>
        <p:spPr>
          <a:xfrm>
            <a:off x="5440760" y="12823089"/>
            <a:ext cx="32644556" cy="5894436"/>
          </a:xfrm>
        </p:spPr>
        <p:txBody>
          <a:bodyPr/>
          <a:lstStyle>
            <a:lvl1pPr marL="0" indent="0" algn="ctr">
              <a:buNone/>
              <a:defRPr sz="8544"/>
            </a:lvl1pPr>
            <a:lvl2pPr marL="1627632" indent="0" algn="ctr">
              <a:buNone/>
              <a:defRPr sz="7120"/>
            </a:lvl2pPr>
            <a:lvl3pPr marL="3255264" indent="0" algn="ctr">
              <a:buNone/>
              <a:defRPr sz="6408"/>
            </a:lvl3pPr>
            <a:lvl4pPr marL="4882896" indent="0" algn="ctr">
              <a:buNone/>
              <a:defRPr sz="5696"/>
            </a:lvl4pPr>
            <a:lvl5pPr marL="6510528" indent="0" algn="ctr">
              <a:buNone/>
              <a:defRPr sz="5696"/>
            </a:lvl5pPr>
            <a:lvl6pPr marL="8138160" indent="0" algn="ctr">
              <a:buNone/>
              <a:defRPr sz="5696"/>
            </a:lvl6pPr>
            <a:lvl7pPr marL="9765792" indent="0" algn="ctr">
              <a:buNone/>
              <a:defRPr sz="5696"/>
            </a:lvl7pPr>
            <a:lvl8pPr marL="11393424" indent="0" algn="ctr">
              <a:buNone/>
              <a:defRPr sz="5696"/>
            </a:lvl8pPr>
            <a:lvl9pPr marL="13021056" indent="0" algn="ctr">
              <a:buNone/>
              <a:defRPr sz="5696"/>
            </a:lvl9pPr>
          </a:lstStyle>
          <a:p>
            <a:r>
              <a:rPr lang="en-US"/>
              <a:t>Click to edit Master subtitle style</a:t>
            </a:r>
          </a:p>
        </p:txBody>
      </p:sp>
      <p:sp>
        <p:nvSpPr>
          <p:cNvPr id="4" name="Date Placeholder 3"/>
          <p:cNvSpPr>
            <a:spLocks noGrp="1"/>
          </p:cNvSpPr>
          <p:nvPr>
            <p:ph type="dt" sz="half" idx="10"/>
          </p:nvPr>
        </p:nvSpPr>
        <p:spPr/>
        <p:txBody>
          <a:bodyPr/>
          <a:lstStyle/>
          <a:p>
            <a:fld id="{1015BFE5-32FC-43EE-B228-023E40A467C7}" type="datetimeFigureOut">
              <a:rPr lang="en-US" smtClean="0"/>
              <a:pPr/>
              <a:t>9/19/2024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55AF50-7BCD-40EB-8061-BE4145ED46D9}" type="slidenum">
              <a:rPr lang="en-US" smtClean="0"/>
              <a:pPr/>
              <a:t>‹#›</a:t>
            </a:fld>
            <a:endParaRPr lang="en-US"/>
          </a:p>
        </p:txBody>
      </p:sp>
    </p:spTree>
    <p:extLst>
      <p:ext uri="{BB962C8B-B14F-4D97-AF65-F5344CB8AC3E}">
        <p14:creationId xmlns:p14="http://schemas.microsoft.com/office/powerpoint/2010/main" val="18621096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015BFE5-32FC-43EE-B228-023E40A467C7}" type="datetimeFigureOut">
              <a:rPr lang="en-US" smtClean="0"/>
              <a:pPr/>
              <a:t>9/19/2024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55AF50-7BCD-40EB-8061-BE4145ED46D9}" type="slidenum">
              <a:rPr lang="en-US" smtClean="0"/>
              <a:pPr/>
              <a:t>‹#›</a:t>
            </a:fld>
            <a:endParaRPr lang="en-US"/>
          </a:p>
        </p:txBody>
      </p:sp>
    </p:spTree>
    <p:extLst>
      <p:ext uri="{BB962C8B-B14F-4D97-AF65-F5344CB8AC3E}">
        <p14:creationId xmlns:p14="http://schemas.microsoft.com/office/powerpoint/2010/main" val="35336519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148347" y="1299828"/>
            <a:ext cx="9385310" cy="2068987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992418" y="1299828"/>
            <a:ext cx="27611854" cy="2068987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015BFE5-32FC-43EE-B228-023E40A467C7}" type="datetimeFigureOut">
              <a:rPr lang="en-US" smtClean="0"/>
              <a:pPr/>
              <a:t>9/19/2024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55AF50-7BCD-40EB-8061-BE4145ED46D9}" type="slidenum">
              <a:rPr lang="en-US" smtClean="0"/>
              <a:pPr/>
              <a:t>‹#›</a:t>
            </a:fld>
            <a:endParaRPr lang="en-US"/>
          </a:p>
        </p:txBody>
      </p:sp>
    </p:spTree>
    <p:extLst>
      <p:ext uri="{BB962C8B-B14F-4D97-AF65-F5344CB8AC3E}">
        <p14:creationId xmlns:p14="http://schemas.microsoft.com/office/powerpoint/2010/main" val="30159331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015BFE5-32FC-43EE-B228-023E40A467C7}" type="datetimeFigureOut">
              <a:rPr lang="en-US" smtClean="0"/>
              <a:pPr/>
              <a:t>9/19/2024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55AF50-7BCD-40EB-8061-BE4145ED46D9}" type="slidenum">
              <a:rPr lang="en-US" smtClean="0"/>
              <a:pPr/>
              <a:t>‹#›</a:t>
            </a:fld>
            <a:endParaRPr lang="en-US"/>
          </a:p>
        </p:txBody>
      </p:sp>
    </p:spTree>
    <p:extLst>
      <p:ext uri="{BB962C8B-B14F-4D97-AF65-F5344CB8AC3E}">
        <p14:creationId xmlns:p14="http://schemas.microsoft.com/office/powerpoint/2010/main" val="41077027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69748" y="6086590"/>
            <a:ext cx="37541240" cy="10155612"/>
          </a:xfrm>
        </p:spPr>
        <p:txBody>
          <a:bodyPr anchor="b"/>
          <a:lstStyle>
            <a:lvl1pPr>
              <a:defRPr sz="21360"/>
            </a:lvl1pPr>
          </a:lstStyle>
          <a:p>
            <a:r>
              <a:rPr lang="en-US"/>
              <a:t>Click to edit Master title style</a:t>
            </a:r>
          </a:p>
        </p:txBody>
      </p:sp>
      <p:sp>
        <p:nvSpPr>
          <p:cNvPr id="3" name="Text Placeholder 2"/>
          <p:cNvSpPr>
            <a:spLocks noGrp="1"/>
          </p:cNvSpPr>
          <p:nvPr>
            <p:ph type="body" idx="1"/>
          </p:nvPr>
        </p:nvSpPr>
        <p:spPr>
          <a:xfrm>
            <a:off x="2969748" y="16338278"/>
            <a:ext cx="37541240" cy="5340596"/>
          </a:xfrm>
        </p:spPr>
        <p:txBody>
          <a:bodyPr/>
          <a:lstStyle>
            <a:lvl1pPr marL="0" indent="0">
              <a:buNone/>
              <a:defRPr sz="8544">
                <a:solidFill>
                  <a:schemeClr val="tx1">
                    <a:tint val="75000"/>
                  </a:schemeClr>
                </a:solidFill>
              </a:defRPr>
            </a:lvl1pPr>
            <a:lvl2pPr marL="1627632" indent="0">
              <a:buNone/>
              <a:defRPr sz="7120">
                <a:solidFill>
                  <a:schemeClr val="tx1">
                    <a:tint val="75000"/>
                  </a:schemeClr>
                </a:solidFill>
              </a:defRPr>
            </a:lvl2pPr>
            <a:lvl3pPr marL="3255264" indent="0">
              <a:buNone/>
              <a:defRPr sz="6408">
                <a:solidFill>
                  <a:schemeClr val="tx1">
                    <a:tint val="75000"/>
                  </a:schemeClr>
                </a:solidFill>
              </a:defRPr>
            </a:lvl3pPr>
            <a:lvl4pPr marL="4882896" indent="0">
              <a:buNone/>
              <a:defRPr sz="5696">
                <a:solidFill>
                  <a:schemeClr val="tx1">
                    <a:tint val="75000"/>
                  </a:schemeClr>
                </a:solidFill>
              </a:defRPr>
            </a:lvl4pPr>
            <a:lvl5pPr marL="6510528" indent="0">
              <a:buNone/>
              <a:defRPr sz="5696">
                <a:solidFill>
                  <a:schemeClr val="tx1">
                    <a:tint val="75000"/>
                  </a:schemeClr>
                </a:solidFill>
              </a:defRPr>
            </a:lvl5pPr>
            <a:lvl6pPr marL="8138160" indent="0">
              <a:buNone/>
              <a:defRPr sz="5696">
                <a:solidFill>
                  <a:schemeClr val="tx1">
                    <a:tint val="75000"/>
                  </a:schemeClr>
                </a:solidFill>
              </a:defRPr>
            </a:lvl6pPr>
            <a:lvl7pPr marL="9765792" indent="0">
              <a:buNone/>
              <a:defRPr sz="5696">
                <a:solidFill>
                  <a:schemeClr val="tx1">
                    <a:tint val="75000"/>
                  </a:schemeClr>
                </a:solidFill>
              </a:defRPr>
            </a:lvl7pPr>
            <a:lvl8pPr marL="11393424" indent="0">
              <a:buNone/>
              <a:defRPr sz="5696">
                <a:solidFill>
                  <a:schemeClr val="tx1">
                    <a:tint val="75000"/>
                  </a:schemeClr>
                </a:solidFill>
              </a:defRPr>
            </a:lvl8pPr>
            <a:lvl9pPr marL="13021056" indent="0">
              <a:buNone/>
              <a:defRPr sz="5696">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015BFE5-32FC-43EE-B228-023E40A467C7}" type="datetimeFigureOut">
              <a:rPr lang="en-US" smtClean="0"/>
              <a:pPr/>
              <a:t>9/19/2024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55AF50-7BCD-40EB-8061-BE4145ED46D9}" type="slidenum">
              <a:rPr lang="en-US" smtClean="0"/>
              <a:pPr/>
              <a:t>‹#›</a:t>
            </a:fld>
            <a:endParaRPr lang="en-US"/>
          </a:p>
        </p:txBody>
      </p:sp>
    </p:spTree>
    <p:extLst>
      <p:ext uri="{BB962C8B-B14F-4D97-AF65-F5344CB8AC3E}">
        <p14:creationId xmlns:p14="http://schemas.microsoft.com/office/powerpoint/2010/main" val="30337786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992418" y="6499141"/>
            <a:ext cx="18498582" cy="154905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2035075" y="6499141"/>
            <a:ext cx="18498582" cy="154905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015BFE5-32FC-43EE-B228-023E40A467C7}" type="datetimeFigureOut">
              <a:rPr lang="en-US" smtClean="0"/>
              <a:pPr/>
              <a:t>9/19/2024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55AF50-7BCD-40EB-8061-BE4145ED46D9}" type="slidenum">
              <a:rPr lang="en-US" smtClean="0"/>
              <a:pPr/>
              <a:t>‹#›</a:t>
            </a:fld>
            <a:endParaRPr lang="en-US"/>
          </a:p>
        </p:txBody>
      </p:sp>
    </p:spTree>
    <p:extLst>
      <p:ext uri="{BB962C8B-B14F-4D97-AF65-F5344CB8AC3E}">
        <p14:creationId xmlns:p14="http://schemas.microsoft.com/office/powerpoint/2010/main" val="10125999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998087" y="1299830"/>
            <a:ext cx="37541240" cy="4718943"/>
          </a:xfrm>
        </p:spPr>
        <p:txBody>
          <a:bodyPr/>
          <a:lstStyle/>
          <a:p>
            <a:r>
              <a:rPr lang="en-US"/>
              <a:t>Click to edit Master title style</a:t>
            </a:r>
          </a:p>
        </p:txBody>
      </p:sp>
      <p:sp>
        <p:nvSpPr>
          <p:cNvPr id="3" name="Text Placeholder 2"/>
          <p:cNvSpPr>
            <a:spLocks noGrp="1"/>
          </p:cNvSpPr>
          <p:nvPr>
            <p:ph type="body" idx="1"/>
          </p:nvPr>
        </p:nvSpPr>
        <p:spPr>
          <a:xfrm>
            <a:off x="2998089" y="5984862"/>
            <a:ext cx="18413568" cy="2933089"/>
          </a:xfrm>
        </p:spPr>
        <p:txBody>
          <a:bodyPr anchor="b"/>
          <a:lstStyle>
            <a:lvl1pPr marL="0" indent="0">
              <a:buNone/>
              <a:defRPr sz="8544" b="1"/>
            </a:lvl1pPr>
            <a:lvl2pPr marL="1627632" indent="0">
              <a:buNone/>
              <a:defRPr sz="7120" b="1"/>
            </a:lvl2pPr>
            <a:lvl3pPr marL="3255264" indent="0">
              <a:buNone/>
              <a:defRPr sz="6408" b="1"/>
            </a:lvl3pPr>
            <a:lvl4pPr marL="4882896" indent="0">
              <a:buNone/>
              <a:defRPr sz="5696" b="1"/>
            </a:lvl4pPr>
            <a:lvl5pPr marL="6510528" indent="0">
              <a:buNone/>
              <a:defRPr sz="5696" b="1"/>
            </a:lvl5pPr>
            <a:lvl6pPr marL="8138160" indent="0">
              <a:buNone/>
              <a:defRPr sz="5696" b="1"/>
            </a:lvl6pPr>
            <a:lvl7pPr marL="9765792" indent="0">
              <a:buNone/>
              <a:defRPr sz="5696" b="1"/>
            </a:lvl7pPr>
            <a:lvl8pPr marL="11393424" indent="0">
              <a:buNone/>
              <a:defRPr sz="5696" b="1"/>
            </a:lvl8pPr>
            <a:lvl9pPr marL="13021056" indent="0">
              <a:buNone/>
              <a:defRPr sz="5696" b="1"/>
            </a:lvl9pPr>
          </a:lstStyle>
          <a:p>
            <a:pPr lvl="0"/>
            <a:r>
              <a:rPr lang="en-US"/>
              <a:t>Edit Master text styles</a:t>
            </a:r>
          </a:p>
        </p:txBody>
      </p:sp>
      <p:sp>
        <p:nvSpPr>
          <p:cNvPr id="4" name="Content Placeholder 3"/>
          <p:cNvSpPr>
            <a:spLocks noGrp="1"/>
          </p:cNvSpPr>
          <p:nvPr>
            <p:ph sz="half" idx="2"/>
          </p:nvPr>
        </p:nvSpPr>
        <p:spPr>
          <a:xfrm>
            <a:off x="2998089" y="8917951"/>
            <a:ext cx="18413568" cy="131169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035076" y="5984862"/>
            <a:ext cx="18504251" cy="2933089"/>
          </a:xfrm>
        </p:spPr>
        <p:txBody>
          <a:bodyPr anchor="b"/>
          <a:lstStyle>
            <a:lvl1pPr marL="0" indent="0">
              <a:buNone/>
              <a:defRPr sz="8544" b="1"/>
            </a:lvl1pPr>
            <a:lvl2pPr marL="1627632" indent="0">
              <a:buNone/>
              <a:defRPr sz="7120" b="1"/>
            </a:lvl2pPr>
            <a:lvl3pPr marL="3255264" indent="0">
              <a:buNone/>
              <a:defRPr sz="6408" b="1"/>
            </a:lvl3pPr>
            <a:lvl4pPr marL="4882896" indent="0">
              <a:buNone/>
              <a:defRPr sz="5696" b="1"/>
            </a:lvl4pPr>
            <a:lvl5pPr marL="6510528" indent="0">
              <a:buNone/>
              <a:defRPr sz="5696" b="1"/>
            </a:lvl5pPr>
            <a:lvl6pPr marL="8138160" indent="0">
              <a:buNone/>
              <a:defRPr sz="5696" b="1"/>
            </a:lvl6pPr>
            <a:lvl7pPr marL="9765792" indent="0">
              <a:buNone/>
              <a:defRPr sz="5696" b="1"/>
            </a:lvl7pPr>
            <a:lvl8pPr marL="11393424" indent="0">
              <a:buNone/>
              <a:defRPr sz="5696" b="1"/>
            </a:lvl8pPr>
            <a:lvl9pPr marL="13021056" indent="0">
              <a:buNone/>
              <a:defRPr sz="5696" b="1"/>
            </a:lvl9pPr>
          </a:lstStyle>
          <a:p>
            <a:pPr lvl="0"/>
            <a:r>
              <a:rPr lang="en-US"/>
              <a:t>Edit Master text styles</a:t>
            </a:r>
          </a:p>
        </p:txBody>
      </p:sp>
      <p:sp>
        <p:nvSpPr>
          <p:cNvPr id="6" name="Content Placeholder 5"/>
          <p:cNvSpPr>
            <a:spLocks noGrp="1"/>
          </p:cNvSpPr>
          <p:nvPr>
            <p:ph sz="quarter" idx="4"/>
          </p:nvPr>
        </p:nvSpPr>
        <p:spPr>
          <a:xfrm>
            <a:off x="22035076" y="8917951"/>
            <a:ext cx="18504251" cy="131169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015BFE5-32FC-43EE-B228-023E40A467C7}" type="datetimeFigureOut">
              <a:rPr lang="en-US" smtClean="0"/>
              <a:pPr/>
              <a:t>9/19/2024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155AF50-7BCD-40EB-8061-BE4145ED46D9}" type="slidenum">
              <a:rPr lang="en-US" smtClean="0"/>
              <a:pPr/>
              <a:t>‹#›</a:t>
            </a:fld>
            <a:endParaRPr lang="en-US"/>
          </a:p>
        </p:txBody>
      </p:sp>
    </p:spTree>
    <p:extLst>
      <p:ext uri="{BB962C8B-B14F-4D97-AF65-F5344CB8AC3E}">
        <p14:creationId xmlns:p14="http://schemas.microsoft.com/office/powerpoint/2010/main" val="34377090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015BFE5-32FC-43EE-B228-023E40A467C7}" type="datetimeFigureOut">
              <a:rPr lang="en-US" smtClean="0"/>
              <a:pPr/>
              <a:t>9/19/2024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155AF50-7BCD-40EB-8061-BE4145ED46D9}" type="slidenum">
              <a:rPr lang="en-US" smtClean="0"/>
              <a:pPr/>
              <a:t>‹#›</a:t>
            </a:fld>
            <a:endParaRPr lang="en-US"/>
          </a:p>
        </p:txBody>
      </p:sp>
    </p:spTree>
    <p:extLst>
      <p:ext uri="{BB962C8B-B14F-4D97-AF65-F5344CB8AC3E}">
        <p14:creationId xmlns:p14="http://schemas.microsoft.com/office/powerpoint/2010/main" val="553549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15BFE5-32FC-43EE-B228-023E40A467C7}" type="datetimeFigureOut">
              <a:rPr lang="en-US" smtClean="0"/>
              <a:pPr/>
              <a:t>9/19/2024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155AF50-7BCD-40EB-8061-BE4145ED46D9}" type="slidenum">
              <a:rPr lang="en-US" smtClean="0"/>
              <a:pPr/>
              <a:t>‹#›</a:t>
            </a:fld>
            <a:endParaRPr lang="en-US"/>
          </a:p>
        </p:txBody>
      </p:sp>
    </p:spTree>
    <p:extLst>
      <p:ext uri="{BB962C8B-B14F-4D97-AF65-F5344CB8AC3E}">
        <p14:creationId xmlns:p14="http://schemas.microsoft.com/office/powerpoint/2010/main" val="20865664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998089" y="1627611"/>
            <a:ext cx="14038291" cy="5696638"/>
          </a:xfrm>
        </p:spPr>
        <p:txBody>
          <a:bodyPr anchor="b"/>
          <a:lstStyle>
            <a:lvl1pPr>
              <a:defRPr sz="11392"/>
            </a:lvl1pPr>
          </a:lstStyle>
          <a:p>
            <a:r>
              <a:rPr lang="en-US"/>
              <a:t>Click to edit Master title style</a:t>
            </a:r>
          </a:p>
        </p:txBody>
      </p:sp>
      <p:sp>
        <p:nvSpPr>
          <p:cNvPr id="3" name="Content Placeholder 2"/>
          <p:cNvSpPr>
            <a:spLocks noGrp="1"/>
          </p:cNvSpPr>
          <p:nvPr>
            <p:ph idx="1"/>
          </p:nvPr>
        </p:nvSpPr>
        <p:spPr>
          <a:xfrm>
            <a:off x="18504251" y="3515189"/>
            <a:ext cx="22035075" cy="17349880"/>
          </a:xfrm>
        </p:spPr>
        <p:txBody>
          <a:bodyPr/>
          <a:lstStyle>
            <a:lvl1pPr>
              <a:defRPr sz="11392"/>
            </a:lvl1pPr>
            <a:lvl2pPr>
              <a:defRPr sz="9968"/>
            </a:lvl2pPr>
            <a:lvl3pPr>
              <a:defRPr sz="8544"/>
            </a:lvl3pPr>
            <a:lvl4pPr>
              <a:defRPr sz="7120"/>
            </a:lvl4pPr>
            <a:lvl5pPr>
              <a:defRPr sz="7120"/>
            </a:lvl5pPr>
            <a:lvl6pPr>
              <a:defRPr sz="7120"/>
            </a:lvl6pPr>
            <a:lvl7pPr>
              <a:defRPr sz="7120"/>
            </a:lvl7pPr>
            <a:lvl8pPr>
              <a:defRPr sz="7120"/>
            </a:lvl8pPr>
            <a:lvl9pPr>
              <a:defRPr sz="712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998089" y="7324249"/>
            <a:ext cx="14038291" cy="13569077"/>
          </a:xfrm>
        </p:spPr>
        <p:txBody>
          <a:bodyPr/>
          <a:lstStyle>
            <a:lvl1pPr marL="0" indent="0">
              <a:buNone/>
              <a:defRPr sz="5696"/>
            </a:lvl1pPr>
            <a:lvl2pPr marL="1627632" indent="0">
              <a:buNone/>
              <a:defRPr sz="4984"/>
            </a:lvl2pPr>
            <a:lvl3pPr marL="3255264" indent="0">
              <a:buNone/>
              <a:defRPr sz="4272"/>
            </a:lvl3pPr>
            <a:lvl4pPr marL="4882896" indent="0">
              <a:buNone/>
              <a:defRPr sz="3560"/>
            </a:lvl4pPr>
            <a:lvl5pPr marL="6510528" indent="0">
              <a:buNone/>
              <a:defRPr sz="3560"/>
            </a:lvl5pPr>
            <a:lvl6pPr marL="8138160" indent="0">
              <a:buNone/>
              <a:defRPr sz="3560"/>
            </a:lvl6pPr>
            <a:lvl7pPr marL="9765792" indent="0">
              <a:buNone/>
              <a:defRPr sz="3560"/>
            </a:lvl7pPr>
            <a:lvl8pPr marL="11393424" indent="0">
              <a:buNone/>
              <a:defRPr sz="3560"/>
            </a:lvl8pPr>
            <a:lvl9pPr marL="13021056" indent="0">
              <a:buNone/>
              <a:defRPr sz="3560"/>
            </a:lvl9pPr>
          </a:lstStyle>
          <a:p>
            <a:pPr lvl="0"/>
            <a:r>
              <a:rPr lang="en-US"/>
              <a:t>Edit Master text styles</a:t>
            </a:r>
          </a:p>
        </p:txBody>
      </p:sp>
      <p:sp>
        <p:nvSpPr>
          <p:cNvPr id="5" name="Date Placeholder 4"/>
          <p:cNvSpPr>
            <a:spLocks noGrp="1"/>
          </p:cNvSpPr>
          <p:nvPr>
            <p:ph type="dt" sz="half" idx="10"/>
          </p:nvPr>
        </p:nvSpPr>
        <p:spPr/>
        <p:txBody>
          <a:bodyPr/>
          <a:lstStyle/>
          <a:p>
            <a:fld id="{1015BFE5-32FC-43EE-B228-023E40A467C7}" type="datetimeFigureOut">
              <a:rPr lang="en-US" smtClean="0"/>
              <a:pPr/>
              <a:t>9/19/2024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55AF50-7BCD-40EB-8061-BE4145ED46D9}" type="slidenum">
              <a:rPr lang="en-US" smtClean="0"/>
              <a:pPr/>
              <a:t>‹#›</a:t>
            </a:fld>
            <a:endParaRPr lang="en-US"/>
          </a:p>
        </p:txBody>
      </p:sp>
    </p:spTree>
    <p:extLst>
      <p:ext uri="{BB962C8B-B14F-4D97-AF65-F5344CB8AC3E}">
        <p14:creationId xmlns:p14="http://schemas.microsoft.com/office/powerpoint/2010/main" val="21584079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998089" y="1627611"/>
            <a:ext cx="14038291" cy="5696638"/>
          </a:xfrm>
        </p:spPr>
        <p:txBody>
          <a:bodyPr anchor="b"/>
          <a:lstStyle>
            <a:lvl1pPr>
              <a:defRPr sz="11392"/>
            </a:lvl1pPr>
          </a:lstStyle>
          <a:p>
            <a:r>
              <a:rPr lang="en-US"/>
              <a:t>Click to edit Master title style</a:t>
            </a:r>
          </a:p>
        </p:txBody>
      </p:sp>
      <p:sp>
        <p:nvSpPr>
          <p:cNvPr id="3" name="Picture Placeholder 2"/>
          <p:cNvSpPr>
            <a:spLocks noGrp="1"/>
          </p:cNvSpPr>
          <p:nvPr>
            <p:ph type="pic" idx="1"/>
          </p:nvPr>
        </p:nvSpPr>
        <p:spPr>
          <a:xfrm>
            <a:off x="18504251" y="3515189"/>
            <a:ext cx="22035075" cy="17349880"/>
          </a:xfrm>
        </p:spPr>
        <p:txBody>
          <a:bodyPr/>
          <a:lstStyle>
            <a:lvl1pPr marL="0" indent="0">
              <a:buNone/>
              <a:defRPr sz="11392"/>
            </a:lvl1pPr>
            <a:lvl2pPr marL="1627632" indent="0">
              <a:buNone/>
              <a:defRPr sz="9968"/>
            </a:lvl2pPr>
            <a:lvl3pPr marL="3255264" indent="0">
              <a:buNone/>
              <a:defRPr sz="8544"/>
            </a:lvl3pPr>
            <a:lvl4pPr marL="4882896" indent="0">
              <a:buNone/>
              <a:defRPr sz="7120"/>
            </a:lvl4pPr>
            <a:lvl5pPr marL="6510528" indent="0">
              <a:buNone/>
              <a:defRPr sz="7120"/>
            </a:lvl5pPr>
            <a:lvl6pPr marL="8138160" indent="0">
              <a:buNone/>
              <a:defRPr sz="7120"/>
            </a:lvl6pPr>
            <a:lvl7pPr marL="9765792" indent="0">
              <a:buNone/>
              <a:defRPr sz="7120"/>
            </a:lvl7pPr>
            <a:lvl8pPr marL="11393424" indent="0">
              <a:buNone/>
              <a:defRPr sz="7120"/>
            </a:lvl8pPr>
            <a:lvl9pPr marL="13021056" indent="0">
              <a:buNone/>
              <a:defRPr sz="7120"/>
            </a:lvl9pPr>
          </a:lstStyle>
          <a:p>
            <a:endParaRPr lang="en-US"/>
          </a:p>
        </p:txBody>
      </p:sp>
      <p:sp>
        <p:nvSpPr>
          <p:cNvPr id="4" name="Text Placeholder 3"/>
          <p:cNvSpPr>
            <a:spLocks noGrp="1"/>
          </p:cNvSpPr>
          <p:nvPr>
            <p:ph type="body" sz="half" idx="2"/>
          </p:nvPr>
        </p:nvSpPr>
        <p:spPr>
          <a:xfrm>
            <a:off x="2998089" y="7324249"/>
            <a:ext cx="14038291" cy="13569077"/>
          </a:xfrm>
        </p:spPr>
        <p:txBody>
          <a:bodyPr/>
          <a:lstStyle>
            <a:lvl1pPr marL="0" indent="0">
              <a:buNone/>
              <a:defRPr sz="5696"/>
            </a:lvl1pPr>
            <a:lvl2pPr marL="1627632" indent="0">
              <a:buNone/>
              <a:defRPr sz="4984"/>
            </a:lvl2pPr>
            <a:lvl3pPr marL="3255264" indent="0">
              <a:buNone/>
              <a:defRPr sz="4272"/>
            </a:lvl3pPr>
            <a:lvl4pPr marL="4882896" indent="0">
              <a:buNone/>
              <a:defRPr sz="3560"/>
            </a:lvl4pPr>
            <a:lvl5pPr marL="6510528" indent="0">
              <a:buNone/>
              <a:defRPr sz="3560"/>
            </a:lvl5pPr>
            <a:lvl6pPr marL="8138160" indent="0">
              <a:buNone/>
              <a:defRPr sz="3560"/>
            </a:lvl6pPr>
            <a:lvl7pPr marL="9765792" indent="0">
              <a:buNone/>
              <a:defRPr sz="3560"/>
            </a:lvl7pPr>
            <a:lvl8pPr marL="11393424" indent="0">
              <a:buNone/>
              <a:defRPr sz="3560"/>
            </a:lvl8pPr>
            <a:lvl9pPr marL="13021056" indent="0">
              <a:buNone/>
              <a:defRPr sz="3560"/>
            </a:lvl9pPr>
          </a:lstStyle>
          <a:p>
            <a:pPr lvl="0"/>
            <a:r>
              <a:rPr lang="en-US"/>
              <a:t>Edit Master text styles</a:t>
            </a:r>
          </a:p>
        </p:txBody>
      </p:sp>
      <p:sp>
        <p:nvSpPr>
          <p:cNvPr id="5" name="Date Placeholder 4"/>
          <p:cNvSpPr>
            <a:spLocks noGrp="1"/>
          </p:cNvSpPr>
          <p:nvPr>
            <p:ph type="dt" sz="half" idx="10"/>
          </p:nvPr>
        </p:nvSpPr>
        <p:spPr/>
        <p:txBody>
          <a:bodyPr/>
          <a:lstStyle/>
          <a:p>
            <a:fld id="{1015BFE5-32FC-43EE-B228-023E40A467C7}" type="datetimeFigureOut">
              <a:rPr lang="en-US" smtClean="0"/>
              <a:pPr/>
              <a:t>9/19/2024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55AF50-7BCD-40EB-8061-BE4145ED46D9}" type="slidenum">
              <a:rPr lang="en-US" smtClean="0"/>
              <a:pPr/>
              <a:t>‹#›</a:t>
            </a:fld>
            <a:endParaRPr lang="en-US"/>
          </a:p>
        </p:txBody>
      </p:sp>
    </p:spTree>
    <p:extLst>
      <p:ext uri="{BB962C8B-B14F-4D97-AF65-F5344CB8AC3E}">
        <p14:creationId xmlns:p14="http://schemas.microsoft.com/office/powerpoint/2010/main" val="28206021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992418" y="1299830"/>
            <a:ext cx="37541240" cy="471894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2992418" y="6499141"/>
            <a:ext cx="37541240" cy="1549056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992418" y="22628314"/>
            <a:ext cx="9793367" cy="1299828"/>
          </a:xfrm>
          <a:prstGeom prst="rect">
            <a:avLst/>
          </a:prstGeom>
        </p:spPr>
        <p:txBody>
          <a:bodyPr vert="horz" lIns="91440" tIns="45720" rIns="91440" bIns="45720" rtlCol="0" anchor="ctr"/>
          <a:lstStyle>
            <a:lvl1pPr algn="l">
              <a:defRPr sz="4272">
                <a:solidFill>
                  <a:schemeClr val="tx1">
                    <a:tint val="75000"/>
                  </a:schemeClr>
                </a:solidFill>
              </a:defRPr>
            </a:lvl1pPr>
          </a:lstStyle>
          <a:p>
            <a:fld id="{1015BFE5-32FC-43EE-B228-023E40A467C7}" type="datetimeFigureOut">
              <a:rPr lang="en-US" smtClean="0"/>
              <a:pPr/>
              <a:t>9/19/2024</a:t>
            </a:fld>
            <a:endParaRPr lang="en-US"/>
          </a:p>
        </p:txBody>
      </p:sp>
      <p:sp>
        <p:nvSpPr>
          <p:cNvPr id="5" name="Footer Placeholder 4"/>
          <p:cNvSpPr>
            <a:spLocks noGrp="1"/>
          </p:cNvSpPr>
          <p:nvPr>
            <p:ph type="ftr" sz="quarter" idx="3"/>
          </p:nvPr>
        </p:nvSpPr>
        <p:spPr>
          <a:xfrm>
            <a:off x="14418013" y="22628314"/>
            <a:ext cx="14690050" cy="1299828"/>
          </a:xfrm>
          <a:prstGeom prst="rect">
            <a:avLst/>
          </a:prstGeom>
        </p:spPr>
        <p:txBody>
          <a:bodyPr vert="horz" lIns="91440" tIns="45720" rIns="91440" bIns="45720" rtlCol="0" anchor="ctr"/>
          <a:lstStyle>
            <a:lvl1pPr algn="ctr">
              <a:defRPr sz="4272">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0740290" y="22628314"/>
            <a:ext cx="9793367" cy="1299828"/>
          </a:xfrm>
          <a:prstGeom prst="rect">
            <a:avLst/>
          </a:prstGeom>
        </p:spPr>
        <p:txBody>
          <a:bodyPr vert="horz" lIns="91440" tIns="45720" rIns="91440" bIns="45720" rtlCol="0" anchor="ctr"/>
          <a:lstStyle>
            <a:lvl1pPr algn="r">
              <a:defRPr sz="4272">
                <a:solidFill>
                  <a:schemeClr val="tx1">
                    <a:tint val="75000"/>
                  </a:schemeClr>
                </a:solidFill>
              </a:defRPr>
            </a:lvl1pPr>
          </a:lstStyle>
          <a:p>
            <a:fld id="{6155AF50-7BCD-40EB-8061-BE4145ED46D9}" type="slidenum">
              <a:rPr lang="en-US" smtClean="0"/>
              <a:pPr/>
              <a:t>‹#›</a:t>
            </a:fld>
            <a:endParaRPr lang="en-US"/>
          </a:p>
        </p:txBody>
      </p:sp>
    </p:spTree>
    <p:extLst>
      <p:ext uri="{BB962C8B-B14F-4D97-AF65-F5344CB8AC3E}">
        <p14:creationId xmlns:p14="http://schemas.microsoft.com/office/powerpoint/2010/main" val="2554323332"/>
      </p:ext>
    </p:extLst>
  </p:cSld>
  <p:clrMap bg1="lt1" tx1="dk1" bg2="lt2" tx2="dk2" accent1="accent1" accent2="accent2" accent3="accent3" accent4="accent4" accent5="accent5" accent6="accent6" hlink="hlink" folHlink="folHlink"/>
  <p:sldLayoutIdLst>
    <p:sldLayoutId id="2147483808" r:id="rId1"/>
    <p:sldLayoutId id="2147483809" r:id="rId2"/>
    <p:sldLayoutId id="2147483810" r:id="rId3"/>
    <p:sldLayoutId id="2147483811" r:id="rId4"/>
    <p:sldLayoutId id="2147483812" r:id="rId5"/>
    <p:sldLayoutId id="2147483813" r:id="rId6"/>
    <p:sldLayoutId id="2147483814" r:id="rId7"/>
    <p:sldLayoutId id="2147483815" r:id="rId8"/>
    <p:sldLayoutId id="2147483816" r:id="rId9"/>
    <p:sldLayoutId id="2147483817" r:id="rId10"/>
    <p:sldLayoutId id="2147483818" r:id="rId11"/>
  </p:sldLayoutIdLst>
  <p:txStyles>
    <p:titleStyle>
      <a:lvl1pPr algn="l" defTabSz="3255264" rtl="0" eaLnBrk="1" latinLnBrk="0" hangingPunct="1">
        <a:lnSpc>
          <a:spcPct val="90000"/>
        </a:lnSpc>
        <a:spcBef>
          <a:spcPct val="0"/>
        </a:spcBef>
        <a:buNone/>
        <a:defRPr sz="15664" kern="1200">
          <a:solidFill>
            <a:schemeClr val="tx1"/>
          </a:solidFill>
          <a:latin typeface="+mj-lt"/>
          <a:ea typeface="+mj-ea"/>
          <a:cs typeface="+mj-cs"/>
        </a:defRPr>
      </a:lvl1pPr>
    </p:titleStyle>
    <p:bodyStyle>
      <a:lvl1pPr marL="813816" indent="-813816" algn="l" defTabSz="3255264" rtl="0" eaLnBrk="1" latinLnBrk="0" hangingPunct="1">
        <a:lnSpc>
          <a:spcPct val="90000"/>
        </a:lnSpc>
        <a:spcBef>
          <a:spcPts val="3560"/>
        </a:spcBef>
        <a:buFont typeface="Arial" panose="020B0604020202020204" pitchFamily="34" charset="0"/>
        <a:buChar char="•"/>
        <a:defRPr sz="9968" kern="1200">
          <a:solidFill>
            <a:schemeClr val="tx1"/>
          </a:solidFill>
          <a:latin typeface="+mn-lt"/>
          <a:ea typeface="+mn-ea"/>
          <a:cs typeface="+mn-cs"/>
        </a:defRPr>
      </a:lvl1pPr>
      <a:lvl2pPr marL="2441448" indent="-813816" algn="l" defTabSz="3255264" rtl="0" eaLnBrk="1" latinLnBrk="0" hangingPunct="1">
        <a:lnSpc>
          <a:spcPct val="90000"/>
        </a:lnSpc>
        <a:spcBef>
          <a:spcPts val="1780"/>
        </a:spcBef>
        <a:buFont typeface="Arial" panose="020B0604020202020204" pitchFamily="34" charset="0"/>
        <a:buChar char="•"/>
        <a:defRPr sz="8544" kern="1200">
          <a:solidFill>
            <a:schemeClr val="tx1"/>
          </a:solidFill>
          <a:latin typeface="+mn-lt"/>
          <a:ea typeface="+mn-ea"/>
          <a:cs typeface="+mn-cs"/>
        </a:defRPr>
      </a:lvl2pPr>
      <a:lvl3pPr marL="4069080" indent="-813816" algn="l" defTabSz="3255264" rtl="0" eaLnBrk="1" latinLnBrk="0" hangingPunct="1">
        <a:lnSpc>
          <a:spcPct val="90000"/>
        </a:lnSpc>
        <a:spcBef>
          <a:spcPts val="1780"/>
        </a:spcBef>
        <a:buFont typeface="Arial" panose="020B0604020202020204" pitchFamily="34" charset="0"/>
        <a:buChar char="•"/>
        <a:defRPr sz="7120" kern="1200">
          <a:solidFill>
            <a:schemeClr val="tx1"/>
          </a:solidFill>
          <a:latin typeface="+mn-lt"/>
          <a:ea typeface="+mn-ea"/>
          <a:cs typeface="+mn-cs"/>
        </a:defRPr>
      </a:lvl3pPr>
      <a:lvl4pPr marL="5696712" indent="-813816" algn="l" defTabSz="3255264" rtl="0" eaLnBrk="1" latinLnBrk="0" hangingPunct="1">
        <a:lnSpc>
          <a:spcPct val="90000"/>
        </a:lnSpc>
        <a:spcBef>
          <a:spcPts val="1780"/>
        </a:spcBef>
        <a:buFont typeface="Arial" panose="020B0604020202020204" pitchFamily="34" charset="0"/>
        <a:buChar char="•"/>
        <a:defRPr sz="6408" kern="1200">
          <a:solidFill>
            <a:schemeClr val="tx1"/>
          </a:solidFill>
          <a:latin typeface="+mn-lt"/>
          <a:ea typeface="+mn-ea"/>
          <a:cs typeface="+mn-cs"/>
        </a:defRPr>
      </a:lvl4pPr>
      <a:lvl5pPr marL="7324344" indent="-813816" algn="l" defTabSz="3255264" rtl="0" eaLnBrk="1" latinLnBrk="0" hangingPunct="1">
        <a:lnSpc>
          <a:spcPct val="90000"/>
        </a:lnSpc>
        <a:spcBef>
          <a:spcPts val="1780"/>
        </a:spcBef>
        <a:buFont typeface="Arial" panose="020B0604020202020204" pitchFamily="34" charset="0"/>
        <a:buChar char="•"/>
        <a:defRPr sz="6408" kern="1200">
          <a:solidFill>
            <a:schemeClr val="tx1"/>
          </a:solidFill>
          <a:latin typeface="+mn-lt"/>
          <a:ea typeface="+mn-ea"/>
          <a:cs typeface="+mn-cs"/>
        </a:defRPr>
      </a:lvl5pPr>
      <a:lvl6pPr marL="8951976" indent="-813816" algn="l" defTabSz="3255264" rtl="0" eaLnBrk="1" latinLnBrk="0" hangingPunct="1">
        <a:lnSpc>
          <a:spcPct val="90000"/>
        </a:lnSpc>
        <a:spcBef>
          <a:spcPts val="1780"/>
        </a:spcBef>
        <a:buFont typeface="Arial" panose="020B0604020202020204" pitchFamily="34" charset="0"/>
        <a:buChar char="•"/>
        <a:defRPr sz="6408" kern="1200">
          <a:solidFill>
            <a:schemeClr val="tx1"/>
          </a:solidFill>
          <a:latin typeface="+mn-lt"/>
          <a:ea typeface="+mn-ea"/>
          <a:cs typeface="+mn-cs"/>
        </a:defRPr>
      </a:lvl6pPr>
      <a:lvl7pPr marL="10579608" indent="-813816" algn="l" defTabSz="3255264" rtl="0" eaLnBrk="1" latinLnBrk="0" hangingPunct="1">
        <a:lnSpc>
          <a:spcPct val="90000"/>
        </a:lnSpc>
        <a:spcBef>
          <a:spcPts val="1780"/>
        </a:spcBef>
        <a:buFont typeface="Arial" panose="020B0604020202020204" pitchFamily="34" charset="0"/>
        <a:buChar char="•"/>
        <a:defRPr sz="6408" kern="1200">
          <a:solidFill>
            <a:schemeClr val="tx1"/>
          </a:solidFill>
          <a:latin typeface="+mn-lt"/>
          <a:ea typeface="+mn-ea"/>
          <a:cs typeface="+mn-cs"/>
        </a:defRPr>
      </a:lvl7pPr>
      <a:lvl8pPr marL="12207240" indent="-813816" algn="l" defTabSz="3255264" rtl="0" eaLnBrk="1" latinLnBrk="0" hangingPunct="1">
        <a:lnSpc>
          <a:spcPct val="90000"/>
        </a:lnSpc>
        <a:spcBef>
          <a:spcPts val="1780"/>
        </a:spcBef>
        <a:buFont typeface="Arial" panose="020B0604020202020204" pitchFamily="34" charset="0"/>
        <a:buChar char="•"/>
        <a:defRPr sz="6408" kern="1200">
          <a:solidFill>
            <a:schemeClr val="tx1"/>
          </a:solidFill>
          <a:latin typeface="+mn-lt"/>
          <a:ea typeface="+mn-ea"/>
          <a:cs typeface="+mn-cs"/>
        </a:defRPr>
      </a:lvl8pPr>
      <a:lvl9pPr marL="13834872" indent="-813816" algn="l" defTabSz="3255264" rtl="0" eaLnBrk="1" latinLnBrk="0" hangingPunct="1">
        <a:lnSpc>
          <a:spcPct val="90000"/>
        </a:lnSpc>
        <a:spcBef>
          <a:spcPts val="1780"/>
        </a:spcBef>
        <a:buFont typeface="Arial" panose="020B0604020202020204" pitchFamily="34" charset="0"/>
        <a:buChar char="•"/>
        <a:defRPr sz="6408" kern="1200">
          <a:solidFill>
            <a:schemeClr val="tx1"/>
          </a:solidFill>
          <a:latin typeface="+mn-lt"/>
          <a:ea typeface="+mn-ea"/>
          <a:cs typeface="+mn-cs"/>
        </a:defRPr>
      </a:lvl9pPr>
    </p:bodyStyle>
    <p:otherStyle>
      <a:defPPr>
        <a:defRPr lang="en-US"/>
      </a:defPPr>
      <a:lvl1pPr marL="0" algn="l" defTabSz="3255264" rtl="0" eaLnBrk="1" latinLnBrk="0" hangingPunct="1">
        <a:defRPr sz="6408" kern="1200">
          <a:solidFill>
            <a:schemeClr val="tx1"/>
          </a:solidFill>
          <a:latin typeface="+mn-lt"/>
          <a:ea typeface="+mn-ea"/>
          <a:cs typeface="+mn-cs"/>
        </a:defRPr>
      </a:lvl1pPr>
      <a:lvl2pPr marL="1627632" algn="l" defTabSz="3255264" rtl="0" eaLnBrk="1" latinLnBrk="0" hangingPunct="1">
        <a:defRPr sz="6408" kern="1200">
          <a:solidFill>
            <a:schemeClr val="tx1"/>
          </a:solidFill>
          <a:latin typeface="+mn-lt"/>
          <a:ea typeface="+mn-ea"/>
          <a:cs typeface="+mn-cs"/>
        </a:defRPr>
      </a:lvl2pPr>
      <a:lvl3pPr marL="3255264" algn="l" defTabSz="3255264" rtl="0" eaLnBrk="1" latinLnBrk="0" hangingPunct="1">
        <a:defRPr sz="6408" kern="1200">
          <a:solidFill>
            <a:schemeClr val="tx1"/>
          </a:solidFill>
          <a:latin typeface="+mn-lt"/>
          <a:ea typeface="+mn-ea"/>
          <a:cs typeface="+mn-cs"/>
        </a:defRPr>
      </a:lvl3pPr>
      <a:lvl4pPr marL="4882896" algn="l" defTabSz="3255264" rtl="0" eaLnBrk="1" latinLnBrk="0" hangingPunct="1">
        <a:defRPr sz="6408" kern="1200">
          <a:solidFill>
            <a:schemeClr val="tx1"/>
          </a:solidFill>
          <a:latin typeface="+mn-lt"/>
          <a:ea typeface="+mn-ea"/>
          <a:cs typeface="+mn-cs"/>
        </a:defRPr>
      </a:lvl4pPr>
      <a:lvl5pPr marL="6510528" algn="l" defTabSz="3255264" rtl="0" eaLnBrk="1" latinLnBrk="0" hangingPunct="1">
        <a:defRPr sz="6408" kern="1200">
          <a:solidFill>
            <a:schemeClr val="tx1"/>
          </a:solidFill>
          <a:latin typeface="+mn-lt"/>
          <a:ea typeface="+mn-ea"/>
          <a:cs typeface="+mn-cs"/>
        </a:defRPr>
      </a:lvl5pPr>
      <a:lvl6pPr marL="8138160" algn="l" defTabSz="3255264" rtl="0" eaLnBrk="1" latinLnBrk="0" hangingPunct="1">
        <a:defRPr sz="6408" kern="1200">
          <a:solidFill>
            <a:schemeClr val="tx1"/>
          </a:solidFill>
          <a:latin typeface="+mn-lt"/>
          <a:ea typeface="+mn-ea"/>
          <a:cs typeface="+mn-cs"/>
        </a:defRPr>
      </a:lvl6pPr>
      <a:lvl7pPr marL="9765792" algn="l" defTabSz="3255264" rtl="0" eaLnBrk="1" latinLnBrk="0" hangingPunct="1">
        <a:defRPr sz="6408" kern="1200">
          <a:solidFill>
            <a:schemeClr val="tx1"/>
          </a:solidFill>
          <a:latin typeface="+mn-lt"/>
          <a:ea typeface="+mn-ea"/>
          <a:cs typeface="+mn-cs"/>
        </a:defRPr>
      </a:lvl7pPr>
      <a:lvl8pPr marL="11393424" algn="l" defTabSz="3255264" rtl="0" eaLnBrk="1" latinLnBrk="0" hangingPunct="1">
        <a:defRPr sz="6408" kern="1200">
          <a:solidFill>
            <a:schemeClr val="tx1"/>
          </a:solidFill>
          <a:latin typeface="+mn-lt"/>
          <a:ea typeface="+mn-ea"/>
          <a:cs typeface="+mn-cs"/>
        </a:defRPr>
      </a:lvl8pPr>
      <a:lvl9pPr marL="13021056" algn="l" defTabSz="3255264" rtl="0" eaLnBrk="1" latinLnBrk="0" hangingPunct="1">
        <a:defRPr sz="640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 Box 1059">
            <a:extLst>
              <a:ext uri="{FF2B5EF4-FFF2-40B4-BE49-F238E27FC236}">
                <a16:creationId xmlns:a16="http://schemas.microsoft.com/office/drawing/2014/main" id="{87A1B7E9-CBD5-BCB6-BC8F-8CCB479272CD}"/>
              </a:ext>
            </a:extLst>
          </p:cNvPr>
          <p:cNvSpPr txBox="1">
            <a:spLocks noChangeArrowheads="1"/>
          </p:cNvSpPr>
          <p:nvPr/>
        </p:nvSpPr>
        <p:spPr bwMode="auto">
          <a:xfrm>
            <a:off x="5345237" y="2983178"/>
            <a:ext cx="32802513" cy="51706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82880" tIns="182880" rIns="182880" bIns="182880">
            <a:spAutoFit/>
          </a:bodyPr>
          <a:lstStyle>
            <a:defPPr>
              <a:defRPr lang="en-US"/>
            </a:defPPr>
            <a:lvl1pPr algn="l" rtl="0" eaLnBrk="0" fontAlgn="base" hangingPunct="0">
              <a:spcBef>
                <a:spcPct val="0"/>
              </a:spcBef>
              <a:spcAft>
                <a:spcPct val="0"/>
              </a:spcAft>
              <a:defRPr sz="13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13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13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13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1300" kern="1200">
                <a:solidFill>
                  <a:schemeClr val="tx1"/>
                </a:solidFill>
                <a:latin typeface="Arial" panose="020B0604020202020204" pitchFamily="34" charset="0"/>
                <a:ea typeface="+mn-ea"/>
                <a:cs typeface="+mn-cs"/>
              </a:defRPr>
            </a:lvl5pPr>
            <a:lvl6pPr marL="2286000" algn="l" defTabSz="914400" rtl="0" eaLnBrk="1" latinLnBrk="0" hangingPunct="1">
              <a:defRPr sz="1300" kern="1200">
                <a:solidFill>
                  <a:schemeClr val="tx1"/>
                </a:solidFill>
                <a:latin typeface="Arial" panose="020B0604020202020204" pitchFamily="34" charset="0"/>
                <a:ea typeface="+mn-ea"/>
                <a:cs typeface="+mn-cs"/>
              </a:defRPr>
            </a:lvl6pPr>
            <a:lvl7pPr marL="2743200" algn="l" defTabSz="914400" rtl="0" eaLnBrk="1" latinLnBrk="0" hangingPunct="1">
              <a:defRPr sz="1300" kern="1200">
                <a:solidFill>
                  <a:schemeClr val="tx1"/>
                </a:solidFill>
                <a:latin typeface="Arial" panose="020B0604020202020204" pitchFamily="34" charset="0"/>
                <a:ea typeface="+mn-ea"/>
                <a:cs typeface="+mn-cs"/>
              </a:defRPr>
            </a:lvl7pPr>
            <a:lvl8pPr marL="3200400" algn="l" defTabSz="914400" rtl="0" eaLnBrk="1" latinLnBrk="0" hangingPunct="1">
              <a:defRPr sz="1300" kern="1200">
                <a:solidFill>
                  <a:schemeClr val="tx1"/>
                </a:solidFill>
                <a:latin typeface="Arial" panose="020B0604020202020204" pitchFamily="34" charset="0"/>
                <a:ea typeface="+mn-ea"/>
                <a:cs typeface="+mn-cs"/>
              </a:defRPr>
            </a:lvl8pPr>
            <a:lvl9pPr marL="3657600" algn="l" defTabSz="914400" rtl="0" eaLnBrk="1" latinLnBrk="0" hangingPunct="1">
              <a:defRPr sz="1300" kern="1200">
                <a:solidFill>
                  <a:schemeClr val="tx1"/>
                </a:solidFill>
                <a:latin typeface="Arial" panose="020B0604020202020204" pitchFamily="34" charset="0"/>
                <a:ea typeface="+mn-ea"/>
                <a:cs typeface="+mn-cs"/>
              </a:defRPr>
            </a:lvl9pPr>
          </a:lstStyle>
          <a:p>
            <a:pPr algn="ctr" rtl="1"/>
            <a:r>
              <a:rPr lang="fa-IR" sz="8800" b="1" dirty="0">
                <a:latin typeface="فهفق"/>
                <a:cs typeface="B Nazanin" panose="00000400000000000000" pitchFamily="2" charset="-78"/>
              </a:rPr>
              <a:t>عنوان عنوان عنوان عنوان عنوان عنوان عنوان عنوان</a:t>
            </a:r>
            <a:endParaRPr lang="fa-IR" sz="6600" b="1" dirty="0">
              <a:latin typeface="فهفق"/>
              <a:cs typeface="B Nazanin" panose="00000400000000000000" pitchFamily="2" charset="-78"/>
            </a:endParaRPr>
          </a:p>
          <a:p>
            <a:pPr algn="ctr" rtl="1"/>
            <a:r>
              <a:rPr lang="fa-IR" sz="4800" b="1" dirty="0">
                <a:cs typeface="B Nazanin" panose="00000400000000000000" pitchFamily="2" charset="-78"/>
              </a:rPr>
              <a:t>نام و نام خانوادگی نویسنده اول1، نام و نام خانوادگی نویسنده دوم2، ...</a:t>
            </a:r>
            <a:endParaRPr lang="en-US" sz="4800" b="1" dirty="0">
              <a:cs typeface="B Nazanin" panose="00000400000000000000" pitchFamily="2" charset="-78"/>
            </a:endParaRPr>
          </a:p>
          <a:p>
            <a:pPr algn="ctr" rtl="1"/>
            <a:r>
              <a:rPr lang="ar-SA" sz="4400" dirty="0">
                <a:ea typeface="Calibri" panose="020F0502020204030204" pitchFamily="34" charset="0"/>
                <a:cs typeface="B Nazanin" panose="00000400000000000000" pitchFamily="2" charset="-78"/>
              </a:rPr>
              <a:t>1- </a:t>
            </a:r>
            <a:r>
              <a:rPr lang="fa-IR" sz="4400" dirty="0">
                <a:latin typeface="Times New Roman" panose="02020603050405020304" pitchFamily="18" charset="0"/>
                <a:ea typeface="Calibri" panose="020F0502020204030204" pitchFamily="34" charset="0"/>
                <a:cs typeface="B Nazanin" panose="00000400000000000000" pitchFamily="2" charset="-78"/>
              </a:rPr>
              <a:t> درجه علمی و رشته تخصصی(یا سمت کاری) و محل کار نویسنده اول</a:t>
            </a:r>
          </a:p>
          <a:p>
            <a:pPr algn="ctr" rtl="1"/>
            <a:r>
              <a:rPr lang="fa-IR" sz="4400" dirty="0">
                <a:ea typeface="Calibri" panose="020F0502020204030204" pitchFamily="34" charset="0"/>
                <a:cs typeface="B Nazanin" panose="00000400000000000000" pitchFamily="2" charset="-78"/>
              </a:rPr>
              <a:t>2</a:t>
            </a:r>
            <a:r>
              <a:rPr lang="ar-SA" sz="4400" dirty="0">
                <a:ea typeface="Calibri" panose="020F0502020204030204" pitchFamily="34" charset="0"/>
                <a:cs typeface="B Nazanin" panose="00000400000000000000" pitchFamily="2" charset="-78"/>
              </a:rPr>
              <a:t>- </a:t>
            </a:r>
            <a:r>
              <a:rPr lang="fa-IR" sz="4400" dirty="0">
                <a:latin typeface="Times New Roman" panose="02020603050405020304" pitchFamily="18" charset="0"/>
                <a:ea typeface="Calibri" panose="020F0502020204030204" pitchFamily="34" charset="0"/>
                <a:cs typeface="B Nazanin" panose="00000400000000000000" pitchFamily="2" charset="-78"/>
              </a:rPr>
              <a:t> درجه علمی و رشته تخصصی(یا سمت کاری) و محل کار نویسنده دوم...</a:t>
            </a:r>
          </a:p>
          <a:p>
            <a:pPr algn="ctr" rtl="1"/>
            <a:r>
              <a:rPr lang="fa-IR" sz="4400" dirty="0">
                <a:latin typeface="Times New Roman" panose="02020603050405020304" pitchFamily="18" charset="0"/>
                <a:ea typeface="Calibri" panose="020F0502020204030204" pitchFamily="34" charset="0"/>
                <a:cs typeface="B Nazanin" panose="00000400000000000000" pitchFamily="2" charset="-78"/>
              </a:rPr>
              <a:t>آدرس پست الکترونیک نویسنده مسئول مقاله:</a:t>
            </a:r>
          </a:p>
          <a:p>
            <a:pPr algn="ctr" rtl="1"/>
            <a:r>
              <a:rPr lang="fa-IR" altLang="en-US" sz="4400" b="1" dirty="0">
                <a:effectLst>
                  <a:outerShdw blurRad="38100" dist="38100" dir="2700000" algn="tl">
                    <a:srgbClr val="FFFFFF"/>
                  </a:outerShdw>
                </a:effectLst>
                <a:cs typeface="B Nazanin" panose="00000400000000000000" pitchFamily="2" charset="-78"/>
              </a:rPr>
              <a:t> </a:t>
            </a:r>
            <a:endParaRPr lang="en-US" altLang="en-US" sz="4400" b="1" dirty="0">
              <a:effectLst>
                <a:outerShdw blurRad="38100" dist="38100" dir="2700000" algn="tl">
                  <a:srgbClr val="FFFFFF"/>
                </a:outerShdw>
              </a:effectLst>
              <a:cs typeface="B Nazanin" panose="00000400000000000000" pitchFamily="2" charset="-78"/>
            </a:endParaRPr>
          </a:p>
        </p:txBody>
      </p:sp>
      <p:sp>
        <p:nvSpPr>
          <p:cNvPr id="5" name="AutoShape 4">
            <a:extLst>
              <a:ext uri="{FF2B5EF4-FFF2-40B4-BE49-F238E27FC236}">
                <a16:creationId xmlns:a16="http://schemas.microsoft.com/office/drawing/2014/main" id="{2B216E1E-8815-5D99-EA3A-5B00166E68AA}"/>
              </a:ext>
            </a:extLst>
          </p:cNvPr>
          <p:cNvSpPr>
            <a:spLocks noChangeArrowheads="1"/>
          </p:cNvSpPr>
          <p:nvPr/>
        </p:nvSpPr>
        <p:spPr bwMode="auto">
          <a:xfrm>
            <a:off x="619913" y="12399236"/>
            <a:ext cx="21007138" cy="2973050"/>
          </a:xfrm>
          <a:prstGeom prst="roundRect">
            <a:avLst>
              <a:gd name="adj" fmla="val 7000"/>
            </a:avLst>
          </a:prstGeom>
          <a:noFill/>
          <a:ln w="25400">
            <a:solidFill>
              <a:schemeClr val="accent1"/>
            </a:solidFill>
            <a:headEnd/>
            <a:tailEnd/>
          </a:ln>
        </p:spPr>
        <p:style>
          <a:lnRef idx="2">
            <a:schemeClr val="accent1"/>
          </a:lnRef>
          <a:fillRef idx="1">
            <a:schemeClr val="lt1"/>
          </a:fillRef>
          <a:effectRef idx="0">
            <a:schemeClr val="accent1"/>
          </a:effectRef>
          <a:fontRef idx="minor">
            <a:schemeClr val="dk1"/>
          </a:fontRef>
        </p:style>
        <p:txBody>
          <a:bodyPr wrap="square" lIns="182880" tIns="182880" rIns="182880" bIns="182880" anchor="t" anchorCtr="0">
            <a:spAutoFit/>
          </a:bodyPr>
          <a:lstStyle/>
          <a:p>
            <a:pPr algn="r" rtl="1" eaLnBrk="1" hangingPunct="1">
              <a:defRPr/>
            </a:pPr>
            <a:r>
              <a:rPr lang="fa-IR" sz="5400" dirty="0">
                <a:cs typeface="B Titr" panose="00000700000000000000" pitchFamily="2" charset="-78"/>
              </a:rPr>
              <a:t>پیام مقاله:</a:t>
            </a:r>
            <a:endParaRPr lang="fa-IR" sz="5400" dirty="0">
              <a:cs typeface="B Nazanin" panose="00000400000000000000" pitchFamily="2" charset="-78"/>
            </a:endParaRPr>
          </a:p>
          <a:p>
            <a:pPr algn="just" rtl="1">
              <a:defRPr/>
            </a:pPr>
            <a:r>
              <a:rPr lang="fa-IR" sz="5400" dirty="0">
                <a:cs typeface="B Nazanin" panose="00000400000000000000" pitchFamily="2" charset="-78"/>
              </a:rPr>
              <a:t>توضیحات توضیحات توضیحات توضیحات توضیحات توضیحات توضیحات توضیحات توضیحات توضیحات توضیحات توضیحات توضیحات توضیحات ....</a:t>
            </a:r>
          </a:p>
        </p:txBody>
      </p:sp>
      <p:sp>
        <p:nvSpPr>
          <p:cNvPr id="6" name="AutoShape 4">
            <a:extLst>
              <a:ext uri="{FF2B5EF4-FFF2-40B4-BE49-F238E27FC236}">
                <a16:creationId xmlns:a16="http://schemas.microsoft.com/office/drawing/2014/main" id="{F43BEB69-4D3F-1D5F-7324-4BB997A53A93}"/>
              </a:ext>
            </a:extLst>
          </p:cNvPr>
          <p:cNvSpPr>
            <a:spLocks noChangeArrowheads="1"/>
          </p:cNvSpPr>
          <p:nvPr/>
        </p:nvSpPr>
        <p:spPr bwMode="auto">
          <a:xfrm>
            <a:off x="22059902" y="12399236"/>
            <a:ext cx="21007138" cy="6425625"/>
          </a:xfrm>
          <a:prstGeom prst="roundRect">
            <a:avLst>
              <a:gd name="adj" fmla="val 7000"/>
            </a:avLst>
          </a:prstGeom>
          <a:noFill/>
          <a:ln w="25400">
            <a:solidFill>
              <a:schemeClr val="accent1"/>
            </a:solidFill>
            <a:headEnd/>
            <a:tailEnd/>
          </a:ln>
        </p:spPr>
        <p:style>
          <a:lnRef idx="2">
            <a:schemeClr val="accent1"/>
          </a:lnRef>
          <a:fillRef idx="1">
            <a:schemeClr val="lt1"/>
          </a:fillRef>
          <a:effectRef idx="0">
            <a:schemeClr val="accent1"/>
          </a:effectRef>
          <a:fontRef idx="minor">
            <a:schemeClr val="dk1"/>
          </a:fontRef>
        </p:style>
        <p:txBody>
          <a:bodyPr wrap="square" lIns="182880" tIns="182880" rIns="182880" bIns="182880" anchor="t" anchorCtr="0">
            <a:spAutoFit/>
          </a:bodyPr>
          <a:lstStyle/>
          <a:p>
            <a:pPr algn="r" rtl="1" eaLnBrk="1" hangingPunct="1">
              <a:defRPr/>
            </a:pPr>
            <a:r>
              <a:rPr lang="fa-IR" sz="5400" dirty="0">
                <a:cs typeface="B Titr" panose="00000700000000000000" pitchFamily="2" charset="-78"/>
              </a:rPr>
              <a:t>مواد و روش:</a:t>
            </a:r>
            <a:endParaRPr lang="fa-IR" sz="5400" dirty="0">
              <a:cs typeface="B Nazanin" panose="00000400000000000000" pitchFamily="2" charset="-78"/>
            </a:endParaRPr>
          </a:p>
          <a:p>
            <a:pPr algn="just" rtl="1">
              <a:defRPr/>
            </a:pPr>
            <a:r>
              <a:rPr lang="fa-IR" sz="5400" dirty="0">
                <a:cs typeface="B Nazanin" panose="00000400000000000000" pitchFamily="2" charset="-78"/>
              </a:rPr>
              <a:t>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a:t>
            </a:r>
          </a:p>
        </p:txBody>
      </p:sp>
      <p:sp>
        <p:nvSpPr>
          <p:cNvPr id="9" name="AutoShape 4">
            <a:extLst>
              <a:ext uri="{FF2B5EF4-FFF2-40B4-BE49-F238E27FC236}">
                <a16:creationId xmlns:a16="http://schemas.microsoft.com/office/drawing/2014/main" id="{A561A940-CE32-9200-2401-BDBA7CB32FB7}"/>
              </a:ext>
            </a:extLst>
          </p:cNvPr>
          <p:cNvSpPr>
            <a:spLocks noChangeArrowheads="1"/>
          </p:cNvSpPr>
          <p:nvPr/>
        </p:nvSpPr>
        <p:spPr bwMode="auto">
          <a:xfrm>
            <a:off x="22018463" y="7417464"/>
            <a:ext cx="21048577" cy="3836194"/>
          </a:xfrm>
          <a:prstGeom prst="roundRect">
            <a:avLst>
              <a:gd name="adj" fmla="val 7000"/>
            </a:avLst>
          </a:prstGeom>
          <a:noFill/>
          <a:ln w="25400">
            <a:solidFill>
              <a:schemeClr val="accent1"/>
            </a:solidFill>
            <a:headEnd/>
            <a:tailEnd/>
          </a:ln>
        </p:spPr>
        <p:style>
          <a:lnRef idx="2">
            <a:schemeClr val="accent1"/>
          </a:lnRef>
          <a:fillRef idx="1">
            <a:schemeClr val="lt1"/>
          </a:fillRef>
          <a:effectRef idx="0">
            <a:schemeClr val="accent1"/>
          </a:effectRef>
          <a:fontRef idx="minor">
            <a:schemeClr val="dk1"/>
          </a:fontRef>
        </p:style>
        <p:txBody>
          <a:bodyPr wrap="square" lIns="182880" tIns="182880" rIns="182880" bIns="182880" anchor="t" anchorCtr="0">
            <a:spAutoFit/>
          </a:bodyPr>
          <a:lstStyle/>
          <a:p>
            <a:pPr algn="r" rtl="1" eaLnBrk="1" hangingPunct="1">
              <a:defRPr/>
            </a:pPr>
            <a:r>
              <a:rPr lang="fa-IR" sz="5400">
                <a:cs typeface="B Titr" panose="00000700000000000000" pitchFamily="2" charset="-78"/>
              </a:rPr>
              <a:t>مقدمه و هدف:</a:t>
            </a:r>
            <a:endParaRPr lang="fa-IR" sz="5400" dirty="0">
              <a:cs typeface="B Nazanin" panose="00000400000000000000" pitchFamily="2" charset="-78"/>
            </a:endParaRPr>
          </a:p>
          <a:p>
            <a:pPr algn="just" rtl="1">
              <a:defRPr/>
            </a:pPr>
            <a:r>
              <a:rPr lang="fa-IR" sz="5400" dirty="0">
                <a:cs typeface="B Nazanin" panose="00000400000000000000" pitchFamily="2" charset="-78"/>
              </a:rPr>
              <a:t>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a:t>
            </a:r>
          </a:p>
        </p:txBody>
      </p:sp>
      <p:sp>
        <p:nvSpPr>
          <p:cNvPr id="10" name="AutoShape 4">
            <a:extLst>
              <a:ext uri="{FF2B5EF4-FFF2-40B4-BE49-F238E27FC236}">
                <a16:creationId xmlns:a16="http://schemas.microsoft.com/office/drawing/2014/main" id="{0EA9F087-C3AA-08DF-C11B-97FED457BA1B}"/>
              </a:ext>
            </a:extLst>
          </p:cNvPr>
          <p:cNvSpPr>
            <a:spLocks noChangeArrowheads="1"/>
          </p:cNvSpPr>
          <p:nvPr/>
        </p:nvSpPr>
        <p:spPr bwMode="auto">
          <a:xfrm>
            <a:off x="578474" y="15654722"/>
            <a:ext cx="21048577" cy="5562481"/>
          </a:xfrm>
          <a:prstGeom prst="roundRect">
            <a:avLst>
              <a:gd name="adj" fmla="val 7000"/>
            </a:avLst>
          </a:prstGeom>
          <a:noFill/>
          <a:ln w="25400">
            <a:solidFill>
              <a:schemeClr val="accent1"/>
            </a:solidFill>
            <a:headEnd/>
            <a:tailEnd/>
          </a:ln>
        </p:spPr>
        <p:style>
          <a:lnRef idx="2">
            <a:schemeClr val="accent1"/>
          </a:lnRef>
          <a:fillRef idx="1">
            <a:schemeClr val="lt1"/>
          </a:fillRef>
          <a:effectRef idx="0">
            <a:schemeClr val="accent1"/>
          </a:effectRef>
          <a:fontRef idx="minor">
            <a:schemeClr val="dk1"/>
          </a:fontRef>
        </p:style>
        <p:txBody>
          <a:bodyPr wrap="square" lIns="182880" tIns="182880" rIns="182880" bIns="182880" anchor="t" anchorCtr="0">
            <a:spAutoFit/>
          </a:bodyPr>
          <a:lstStyle/>
          <a:p>
            <a:pPr algn="r" rtl="1" eaLnBrk="1" hangingPunct="1">
              <a:defRPr/>
            </a:pPr>
            <a:r>
              <a:rPr lang="fa-IR" sz="5400" dirty="0">
                <a:cs typeface="B Titr" panose="00000700000000000000" pitchFamily="2" charset="-78"/>
              </a:rPr>
              <a:t>منابع:</a:t>
            </a:r>
            <a:endParaRPr lang="fa-IR" sz="5400" dirty="0">
              <a:cs typeface="B Nazanin" panose="00000400000000000000" pitchFamily="2" charset="-78"/>
            </a:endParaRPr>
          </a:p>
          <a:p>
            <a:pPr algn="just" rtl="1">
              <a:defRPr/>
            </a:pPr>
            <a:r>
              <a:rPr lang="fa-IR" sz="5400" dirty="0">
                <a:cs typeface="B Nazanin" panose="00000400000000000000" pitchFamily="2" charset="-78"/>
              </a:rPr>
              <a:t>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a:t>
            </a:r>
          </a:p>
          <a:p>
            <a:pPr algn="just" rtl="1">
              <a:defRPr/>
            </a:pPr>
            <a:endParaRPr lang="fa-IR" sz="5400" dirty="0">
              <a:cs typeface="B Nazanin" panose="00000400000000000000" pitchFamily="2" charset="-78"/>
            </a:endParaRPr>
          </a:p>
        </p:txBody>
      </p:sp>
      <p:sp>
        <p:nvSpPr>
          <p:cNvPr id="15" name="AutoShape 4">
            <a:extLst>
              <a:ext uri="{FF2B5EF4-FFF2-40B4-BE49-F238E27FC236}">
                <a16:creationId xmlns:a16="http://schemas.microsoft.com/office/drawing/2014/main" id="{99538C30-F648-69BC-1442-EF39F888751C}"/>
              </a:ext>
            </a:extLst>
          </p:cNvPr>
          <p:cNvSpPr>
            <a:spLocks noChangeArrowheads="1"/>
          </p:cNvSpPr>
          <p:nvPr/>
        </p:nvSpPr>
        <p:spPr bwMode="auto">
          <a:xfrm>
            <a:off x="578474" y="21430985"/>
            <a:ext cx="21048577" cy="2621399"/>
          </a:xfrm>
          <a:prstGeom prst="roundRect">
            <a:avLst>
              <a:gd name="adj" fmla="val 7000"/>
            </a:avLst>
          </a:prstGeom>
          <a:noFill/>
          <a:ln w="25400">
            <a:solidFill>
              <a:schemeClr val="accent1"/>
            </a:solidFill>
            <a:headEnd/>
            <a:tailEnd/>
          </a:ln>
        </p:spPr>
        <p:style>
          <a:lnRef idx="2">
            <a:schemeClr val="accent1"/>
          </a:lnRef>
          <a:fillRef idx="1">
            <a:schemeClr val="lt1"/>
          </a:fillRef>
          <a:effectRef idx="0">
            <a:schemeClr val="accent1"/>
          </a:effectRef>
          <a:fontRef idx="minor">
            <a:schemeClr val="dk1"/>
          </a:fontRef>
        </p:style>
        <p:txBody>
          <a:bodyPr wrap="square" lIns="182880" tIns="182880" rIns="182880" bIns="182880" anchor="t" anchorCtr="0">
            <a:spAutoFit/>
          </a:bodyPr>
          <a:lstStyle/>
          <a:p>
            <a:pPr algn="r" rtl="1" eaLnBrk="1" hangingPunct="1">
              <a:defRPr/>
            </a:pPr>
            <a:r>
              <a:rPr lang="fa-IR" sz="4400" dirty="0">
                <a:cs typeface="B Titr" panose="00000700000000000000" pitchFamily="2" charset="-78"/>
              </a:rPr>
              <a:t>کلید واژه:</a:t>
            </a:r>
            <a:endParaRPr lang="fa-IR" sz="4400" dirty="0">
              <a:cs typeface="B Nazanin" panose="00000400000000000000" pitchFamily="2" charset="-78"/>
            </a:endParaRPr>
          </a:p>
          <a:p>
            <a:pPr algn="just" rtl="1">
              <a:defRPr/>
            </a:pPr>
            <a:r>
              <a:rPr lang="fa-IR" sz="4800" dirty="0">
                <a:cs typeface="B Nazanin" panose="00000400000000000000" pitchFamily="2" charset="-78"/>
              </a:rPr>
              <a:t>توضیحات توضیحات توضیحات توضیحات توضیحات توضیحات توضیحات توضیحات توضیحات توضیحات توضیحات توضیحات توضیحات توضیحات توضیحات توضیحات توضیحات توضیحات</a:t>
            </a:r>
          </a:p>
        </p:txBody>
      </p:sp>
      <p:sp>
        <p:nvSpPr>
          <p:cNvPr id="16" name="AutoShape 4">
            <a:extLst>
              <a:ext uri="{FF2B5EF4-FFF2-40B4-BE49-F238E27FC236}">
                <a16:creationId xmlns:a16="http://schemas.microsoft.com/office/drawing/2014/main" id="{CA8E85FF-6ECD-44C1-FB7D-17FF90F3CDA4}"/>
              </a:ext>
            </a:extLst>
          </p:cNvPr>
          <p:cNvSpPr>
            <a:spLocks noChangeArrowheads="1"/>
          </p:cNvSpPr>
          <p:nvPr/>
        </p:nvSpPr>
        <p:spPr bwMode="auto">
          <a:xfrm>
            <a:off x="619913" y="7417463"/>
            <a:ext cx="21007138" cy="4699337"/>
          </a:xfrm>
          <a:prstGeom prst="roundRect">
            <a:avLst>
              <a:gd name="adj" fmla="val 7000"/>
            </a:avLst>
          </a:prstGeom>
          <a:noFill/>
          <a:ln w="25400">
            <a:solidFill>
              <a:schemeClr val="accent1"/>
            </a:solidFill>
            <a:headEnd/>
            <a:tailEnd/>
          </a:ln>
        </p:spPr>
        <p:style>
          <a:lnRef idx="2">
            <a:schemeClr val="accent1"/>
          </a:lnRef>
          <a:fillRef idx="1">
            <a:schemeClr val="lt1"/>
          </a:fillRef>
          <a:effectRef idx="0">
            <a:schemeClr val="accent1"/>
          </a:effectRef>
          <a:fontRef idx="minor">
            <a:schemeClr val="dk1"/>
          </a:fontRef>
        </p:style>
        <p:txBody>
          <a:bodyPr wrap="square" lIns="182880" tIns="182880" rIns="182880" bIns="182880" anchor="t" anchorCtr="0">
            <a:spAutoFit/>
          </a:bodyPr>
          <a:lstStyle/>
          <a:p>
            <a:pPr algn="r" rtl="1" eaLnBrk="1" hangingPunct="1">
              <a:defRPr/>
            </a:pPr>
            <a:r>
              <a:rPr lang="fa-IR" sz="5400" dirty="0">
                <a:cs typeface="B Titr" panose="00000700000000000000" pitchFamily="2" charset="-78"/>
              </a:rPr>
              <a:t>بحث و نتیجه گیری:</a:t>
            </a:r>
            <a:endParaRPr lang="fa-IR" sz="5400" dirty="0">
              <a:cs typeface="B Nazanin" panose="00000400000000000000" pitchFamily="2" charset="-78"/>
            </a:endParaRPr>
          </a:p>
          <a:p>
            <a:pPr algn="just" rtl="1">
              <a:defRPr/>
            </a:pPr>
            <a:r>
              <a:rPr lang="fa-IR" sz="5400" dirty="0">
                <a:cs typeface="B Nazanin" panose="00000400000000000000" pitchFamily="2" charset="-78"/>
              </a:rPr>
              <a:t>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a:t>
            </a:r>
          </a:p>
        </p:txBody>
      </p:sp>
      <p:sp>
        <p:nvSpPr>
          <p:cNvPr id="2" name="AutoShape 4">
            <a:extLst>
              <a:ext uri="{FF2B5EF4-FFF2-40B4-BE49-F238E27FC236}">
                <a16:creationId xmlns:a16="http://schemas.microsoft.com/office/drawing/2014/main" id="{DFE036EE-E937-FD75-BA14-B053F7047B7C}"/>
              </a:ext>
            </a:extLst>
          </p:cNvPr>
          <p:cNvSpPr>
            <a:spLocks noChangeArrowheads="1"/>
          </p:cNvSpPr>
          <p:nvPr/>
        </p:nvSpPr>
        <p:spPr bwMode="auto">
          <a:xfrm>
            <a:off x="22059902" y="19107296"/>
            <a:ext cx="21007138" cy="4699337"/>
          </a:xfrm>
          <a:prstGeom prst="roundRect">
            <a:avLst>
              <a:gd name="adj" fmla="val 7000"/>
            </a:avLst>
          </a:prstGeom>
          <a:noFill/>
          <a:ln w="25400">
            <a:solidFill>
              <a:schemeClr val="accent1"/>
            </a:solidFill>
            <a:headEnd/>
            <a:tailEnd/>
          </a:ln>
        </p:spPr>
        <p:style>
          <a:lnRef idx="2">
            <a:schemeClr val="accent1"/>
          </a:lnRef>
          <a:fillRef idx="1">
            <a:schemeClr val="lt1"/>
          </a:fillRef>
          <a:effectRef idx="0">
            <a:schemeClr val="accent1"/>
          </a:effectRef>
          <a:fontRef idx="minor">
            <a:schemeClr val="dk1"/>
          </a:fontRef>
        </p:style>
        <p:txBody>
          <a:bodyPr wrap="square" lIns="182880" tIns="182880" rIns="182880" bIns="182880" anchor="t" anchorCtr="0">
            <a:spAutoFit/>
          </a:bodyPr>
          <a:lstStyle/>
          <a:p>
            <a:pPr algn="r" rtl="1" eaLnBrk="1" hangingPunct="1">
              <a:defRPr/>
            </a:pPr>
            <a:r>
              <a:rPr lang="fa-IR" sz="5400" dirty="0">
                <a:cs typeface="B Titr" panose="00000700000000000000" pitchFamily="2" charset="-78"/>
              </a:rPr>
              <a:t>نتایح:</a:t>
            </a:r>
            <a:endParaRPr lang="fa-IR" sz="5400" dirty="0">
              <a:cs typeface="B Nazanin" panose="00000400000000000000" pitchFamily="2" charset="-78"/>
            </a:endParaRPr>
          </a:p>
          <a:p>
            <a:pPr algn="just" rtl="1">
              <a:defRPr/>
            </a:pPr>
            <a:r>
              <a:rPr lang="fa-IR" sz="5400" dirty="0">
                <a:cs typeface="B Nazanin" panose="00000400000000000000" pitchFamily="2" charset="-78"/>
              </a:rPr>
              <a:t>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a:t>
            </a:r>
          </a:p>
        </p:txBody>
      </p:sp>
    </p:spTree>
    <p:extLst>
      <p:ext uri="{BB962C8B-B14F-4D97-AF65-F5344CB8AC3E}">
        <p14:creationId xmlns:p14="http://schemas.microsoft.com/office/powerpoint/2010/main" val="31711129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1747</TotalTime>
  <Words>272</Words>
  <Application>Microsoft Office PowerPoint</Application>
  <PresentationFormat>Custom</PresentationFormat>
  <Paragraphs>20</Paragraphs>
  <Slides>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Arial</vt:lpstr>
      <vt:lpstr>B Nazanin</vt:lpstr>
      <vt:lpstr>B Titr</vt:lpstr>
      <vt:lpstr>Calibri</vt:lpstr>
      <vt:lpstr>Calibri Light</vt:lpstr>
      <vt:lpstr>Times New Roman</vt:lpstr>
      <vt:lpstr>فهفق</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GreenPoster</dc:creator>
  <cp:lastModifiedBy>Ehsan F</cp:lastModifiedBy>
  <cp:revision>201</cp:revision>
  <dcterms:created xsi:type="dcterms:W3CDTF">2018-04-09T07:28:08Z</dcterms:created>
  <dcterms:modified xsi:type="dcterms:W3CDTF">2024-09-19T09:24:20Z</dcterms:modified>
</cp:coreProperties>
</file>