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0669" autoAdjust="0"/>
  </p:normalViewPr>
  <p:slideViewPr>
    <p:cSldViewPr snapToGrid="0">
      <p:cViewPr varScale="1">
        <p:scale>
          <a:sx n="23" d="100"/>
          <a:sy n="23" d="100"/>
        </p:scale>
        <p:origin x="773" y="106"/>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mid fathalizadeh" userId="9e8559fc9ec20a4a" providerId="LiveId" clId="{A5CB8F3A-F1FA-4505-BD93-EEB84AEB8C98}"/>
    <pc:docChg chg="undo custSel modSld">
      <pc:chgData name="hamid fathalizadeh" userId="9e8559fc9ec20a4a" providerId="LiveId" clId="{A5CB8F3A-F1FA-4505-BD93-EEB84AEB8C98}" dt="2024-09-17T13:50:00.897" v="173" actId="1076"/>
      <pc:docMkLst>
        <pc:docMk/>
      </pc:docMkLst>
      <pc:sldChg chg="addSp modSp mod">
        <pc:chgData name="hamid fathalizadeh" userId="9e8559fc9ec20a4a" providerId="LiveId" clId="{A5CB8F3A-F1FA-4505-BD93-EEB84AEB8C98}" dt="2024-09-17T13:50:00.897" v="173" actId="1076"/>
        <pc:sldMkLst>
          <pc:docMk/>
          <pc:sldMk cId="3171112933" sldId="256"/>
        </pc:sldMkLst>
        <pc:spChg chg="add mod">
          <ac:chgData name="hamid fathalizadeh" userId="9e8559fc9ec20a4a" providerId="LiveId" clId="{A5CB8F3A-F1FA-4505-BD93-EEB84AEB8C98}" dt="2024-09-17T13:48:29.524" v="172" actId="14100"/>
          <ac:spMkLst>
            <pc:docMk/>
            <pc:sldMk cId="3171112933" sldId="256"/>
            <ac:spMk id="3" creationId="{0636C1F7-B14C-ACA1-D967-E51BDA7C778B}"/>
          </ac:spMkLst>
        </pc:spChg>
        <pc:spChg chg="mod">
          <ac:chgData name="hamid fathalizadeh" userId="9e8559fc9ec20a4a" providerId="LiveId" clId="{A5CB8F3A-F1FA-4505-BD93-EEB84AEB8C98}" dt="2024-09-17T13:48:21.857" v="170" actId="1076"/>
          <ac:spMkLst>
            <pc:docMk/>
            <pc:sldMk cId="3171112933" sldId="256"/>
            <ac:spMk id="8" creationId="{00000000-0000-0000-0000-000000000000}"/>
          </ac:spMkLst>
        </pc:spChg>
        <pc:spChg chg="mod">
          <ac:chgData name="hamid fathalizadeh" userId="9e8559fc9ec20a4a" providerId="LiveId" clId="{A5CB8F3A-F1FA-4505-BD93-EEB84AEB8C98}" dt="2024-09-17T13:47:03.951" v="29" actId="20577"/>
          <ac:spMkLst>
            <pc:docMk/>
            <pc:sldMk cId="3171112933" sldId="256"/>
            <ac:spMk id="12" creationId="{00000000-0000-0000-0000-000000000000}"/>
          </ac:spMkLst>
        </pc:spChg>
        <pc:spChg chg="mod">
          <ac:chgData name="hamid fathalizadeh" userId="9e8559fc9ec20a4a" providerId="LiveId" clId="{A5CB8F3A-F1FA-4505-BD93-EEB84AEB8C98}" dt="2024-09-17T13:48:26.585" v="171" actId="1076"/>
          <ac:spMkLst>
            <pc:docMk/>
            <pc:sldMk cId="3171112933" sldId="256"/>
            <ac:spMk id="13" creationId="{00000000-0000-0000-0000-000000000000}"/>
          </ac:spMkLst>
        </pc:spChg>
        <pc:spChg chg="mod">
          <ac:chgData name="hamid fathalizadeh" userId="9e8559fc9ec20a4a" providerId="LiveId" clId="{A5CB8F3A-F1FA-4505-BD93-EEB84AEB8C98}" dt="2024-09-17T13:50:00.897" v="173" actId="1076"/>
          <ac:spMkLst>
            <pc:docMk/>
            <pc:sldMk cId="3171112933" sldId="256"/>
            <ac:spMk id="1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a:t>Click to edit Master title style</a:t>
            </a:r>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a:t>Click to edit Master subtitle style</a:t>
            </a:r>
          </a:p>
        </p:txBody>
      </p:sp>
      <p:sp>
        <p:nvSpPr>
          <p:cNvPr id="4" name="Date Placeholder 3"/>
          <p:cNvSpPr>
            <a:spLocks noGrp="1"/>
          </p:cNvSpPr>
          <p:nvPr>
            <p:ph type="dt" sz="half" idx="10"/>
          </p:nvPr>
        </p:nvSpPr>
        <p:spPr/>
        <p:txBody>
          <a:bodyPr/>
          <a:lstStyle/>
          <a:p>
            <a:fld id="{1015BFE5-32FC-43EE-B228-023E40A467C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210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53365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1593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410770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a:t>Click to edit Master title style</a:t>
            </a:r>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9/19/2024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3377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92418"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35075"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15BFE5-32FC-43EE-B228-023E40A467C7}" type="datetimeFigureOut">
              <a:rPr lang="en-US" smtClean="0"/>
              <a:pPr/>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1259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a:t>Click to edit Master title style</a:t>
            </a:r>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15BFE5-32FC-43EE-B228-023E40A467C7}" type="datetimeFigureOut">
              <a:rPr lang="en-US" smtClean="0"/>
              <a:pPr/>
              <a:t>9/19/2024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43770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15BFE5-32FC-43EE-B228-023E40A467C7}" type="datetimeFigureOut">
              <a:rPr lang="en-US" smtClean="0"/>
              <a:pPr/>
              <a:t>9/19/2024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5535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9/19/2024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8656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15840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9/19/2024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82060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9/19/2024</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255432333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Box 1059">
            <a:extLst>
              <a:ext uri="{FF2B5EF4-FFF2-40B4-BE49-F238E27FC236}">
                <a16:creationId xmlns:a16="http://schemas.microsoft.com/office/drawing/2014/main" id="{87A1B7E9-CBD5-BCB6-BC8F-8CCB479272CD}"/>
              </a:ext>
            </a:extLst>
          </p:cNvPr>
          <p:cNvSpPr txBox="1">
            <a:spLocks noChangeArrowheads="1"/>
          </p:cNvSpPr>
          <p:nvPr/>
        </p:nvSpPr>
        <p:spPr bwMode="auto">
          <a:xfrm>
            <a:off x="5345237" y="2983178"/>
            <a:ext cx="32802513"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rtl="1"/>
            <a:r>
              <a:rPr lang="fa-IR" sz="8800" b="1" dirty="0">
                <a:latin typeface="فهفق"/>
                <a:cs typeface="B Nazanin" panose="00000400000000000000" pitchFamily="2" charset="-78"/>
              </a:rPr>
              <a:t>عنوان عنوان عنوان عنوان عنوان عنوان عنوان عنوان</a:t>
            </a:r>
            <a:endParaRPr lang="fa-IR" sz="6600" b="1" dirty="0">
              <a:latin typeface="فهفق"/>
              <a:cs typeface="B Nazanin" panose="00000400000000000000" pitchFamily="2" charset="-78"/>
            </a:endParaRPr>
          </a:p>
          <a:p>
            <a:pPr algn="ctr" rtl="1"/>
            <a:r>
              <a:rPr lang="fa-IR" sz="4800" b="1" dirty="0">
                <a:cs typeface="B Nazanin" panose="00000400000000000000" pitchFamily="2" charset="-78"/>
              </a:rPr>
              <a:t>نام و نام خانوادگی نویسنده اول1، نام و نام خانوادگی نویسنده دوم2، ...</a:t>
            </a:r>
            <a:endParaRPr lang="en-US" sz="4800" b="1" dirty="0">
              <a:cs typeface="B Nazanin" panose="00000400000000000000" pitchFamily="2" charset="-78"/>
            </a:endParaRPr>
          </a:p>
          <a:p>
            <a:pPr algn="ctr" rtl="1"/>
            <a:r>
              <a:rPr lang="ar-SA" sz="4400" dirty="0">
                <a:ea typeface="Calibri" panose="020F0502020204030204" pitchFamily="34" charset="0"/>
                <a:cs typeface="B Nazanin" panose="00000400000000000000" pitchFamily="2" charset="-78"/>
              </a:rPr>
              <a:t>1- </a:t>
            </a:r>
            <a:r>
              <a:rPr lang="fa-IR" sz="4400" dirty="0">
                <a:latin typeface="Times New Roman" panose="02020603050405020304" pitchFamily="18" charset="0"/>
                <a:ea typeface="Calibri" panose="020F0502020204030204" pitchFamily="34" charset="0"/>
                <a:cs typeface="B Nazanin" panose="00000400000000000000" pitchFamily="2" charset="-78"/>
              </a:rPr>
              <a:t> درجه علمی و رشته تخصصی(یا سمت کاری) و محل کار نویسنده اول</a:t>
            </a:r>
          </a:p>
          <a:p>
            <a:pPr algn="ctr" rtl="1"/>
            <a:r>
              <a:rPr lang="fa-IR" sz="4400" dirty="0">
                <a:ea typeface="Calibri" panose="020F0502020204030204" pitchFamily="34" charset="0"/>
                <a:cs typeface="B Nazanin" panose="00000400000000000000" pitchFamily="2" charset="-78"/>
              </a:rPr>
              <a:t>2</a:t>
            </a:r>
            <a:r>
              <a:rPr lang="ar-SA" sz="4400" dirty="0">
                <a:ea typeface="Calibri" panose="020F0502020204030204" pitchFamily="34" charset="0"/>
                <a:cs typeface="B Nazanin" panose="00000400000000000000" pitchFamily="2" charset="-78"/>
              </a:rPr>
              <a:t>- </a:t>
            </a:r>
            <a:r>
              <a:rPr lang="fa-IR" sz="4400" dirty="0">
                <a:latin typeface="Times New Roman" panose="02020603050405020304" pitchFamily="18" charset="0"/>
                <a:ea typeface="Calibri" panose="020F0502020204030204" pitchFamily="34" charset="0"/>
                <a:cs typeface="B Nazanin" panose="00000400000000000000" pitchFamily="2" charset="-78"/>
              </a:rPr>
              <a:t> درجه علمی و رشته تخصصی(یا سمت کاری) و محل کار نویسنده دوم...</a:t>
            </a:r>
          </a:p>
          <a:p>
            <a:pPr algn="ctr" rtl="1"/>
            <a:r>
              <a:rPr lang="fa-IR" sz="4400" dirty="0">
                <a:latin typeface="Times New Roman" panose="02020603050405020304" pitchFamily="18" charset="0"/>
                <a:ea typeface="Calibri" panose="020F0502020204030204" pitchFamily="34" charset="0"/>
                <a:cs typeface="B Nazanin" panose="00000400000000000000" pitchFamily="2" charset="-78"/>
              </a:rPr>
              <a:t>آدرس پست الکترونیک نویسنده مسئول مقاله:</a:t>
            </a:r>
          </a:p>
          <a:p>
            <a:pPr algn="ctr" rtl="1"/>
            <a:r>
              <a:rPr lang="fa-IR" altLang="en-US" sz="4400" b="1" dirty="0">
                <a:effectLst>
                  <a:outerShdw blurRad="38100" dist="38100" dir="2700000" algn="tl">
                    <a:srgbClr val="FFFFFF"/>
                  </a:outerShdw>
                </a:effectLst>
                <a:cs typeface="B Nazanin" panose="00000400000000000000" pitchFamily="2" charset="-78"/>
              </a:rPr>
              <a:t> </a:t>
            </a:r>
            <a:endParaRPr lang="en-US" altLang="en-US" sz="4400" b="1" dirty="0">
              <a:effectLst>
                <a:outerShdw blurRad="38100" dist="38100" dir="2700000" algn="tl">
                  <a:srgbClr val="FFFFFF"/>
                </a:outerShdw>
              </a:effectLst>
              <a:cs typeface="B Nazanin" panose="00000400000000000000" pitchFamily="2" charset="-78"/>
            </a:endParaRPr>
          </a:p>
        </p:txBody>
      </p:sp>
      <p:sp>
        <p:nvSpPr>
          <p:cNvPr id="5" name="AutoShape 4">
            <a:extLst>
              <a:ext uri="{FF2B5EF4-FFF2-40B4-BE49-F238E27FC236}">
                <a16:creationId xmlns:a16="http://schemas.microsoft.com/office/drawing/2014/main" id="{2B216E1E-8815-5D99-EA3A-5B00166E68AA}"/>
              </a:ext>
            </a:extLst>
          </p:cNvPr>
          <p:cNvSpPr>
            <a:spLocks noChangeArrowheads="1"/>
          </p:cNvSpPr>
          <p:nvPr/>
        </p:nvSpPr>
        <p:spPr bwMode="auto">
          <a:xfrm>
            <a:off x="619913" y="12399236"/>
            <a:ext cx="21007138" cy="2973050"/>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پیام مقاله:</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a:t>
            </a:r>
          </a:p>
        </p:txBody>
      </p:sp>
      <p:sp>
        <p:nvSpPr>
          <p:cNvPr id="6" name="AutoShape 4">
            <a:extLst>
              <a:ext uri="{FF2B5EF4-FFF2-40B4-BE49-F238E27FC236}">
                <a16:creationId xmlns:a16="http://schemas.microsoft.com/office/drawing/2014/main" id="{F43BEB69-4D3F-1D5F-7324-4BB997A53A93}"/>
              </a:ext>
            </a:extLst>
          </p:cNvPr>
          <p:cNvSpPr>
            <a:spLocks noChangeArrowheads="1"/>
          </p:cNvSpPr>
          <p:nvPr/>
        </p:nvSpPr>
        <p:spPr bwMode="auto">
          <a:xfrm>
            <a:off x="22059902" y="12399236"/>
            <a:ext cx="21007138" cy="642562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مواد و روش:</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9" name="AutoShape 4">
            <a:extLst>
              <a:ext uri="{FF2B5EF4-FFF2-40B4-BE49-F238E27FC236}">
                <a16:creationId xmlns:a16="http://schemas.microsoft.com/office/drawing/2014/main" id="{A561A940-CE32-9200-2401-BDBA7CB32FB7}"/>
              </a:ext>
            </a:extLst>
          </p:cNvPr>
          <p:cNvSpPr>
            <a:spLocks noChangeArrowheads="1"/>
          </p:cNvSpPr>
          <p:nvPr/>
        </p:nvSpPr>
        <p:spPr bwMode="auto">
          <a:xfrm>
            <a:off x="22018463" y="7417464"/>
            <a:ext cx="21048577" cy="3836194"/>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a:cs typeface="B Titr" panose="00000700000000000000" pitchFamily="2" charset="-78"/>
              </a:rPr>
              <a:t>مقدمه و هدف:</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0" name="AutoShape 4">
            <a:extLst>
              <a:ext uri="{FF2B5EF4-FFF2-40B4-BE49-F238E27FC236}">
                <a16:creationId xmlns:a16="http://schemas.microsoft.com/office/drawing/2014/main" id="{0EA9F087-C3AA-08DF-C11B-97FED457BA1B}"/>
              </a:ext>
            </a:extLst>
          </p:cNvPr>
          <p:cNvSpPr>
            <a:spLocks noChangeArrowheads="1"/>
          </p:cNvSpPr>
          <p:nvPr/>
        </p:nvSpPr>
        <p:spPr bwMode="auto">
          <a:xfrm>
            <a:off x="578474" y="15654722"/>
            <a:ext cx="21048577" cy="5562481"/>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منابع:</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a:t>
            </a:r>
          </a:p>
          <a:p>
            <a:pPr algn="just" rtl="1">
              <a:defRPr/>
            </a:pPr>
            <a:endParaRPr lang="fa-IR" sz="5400" dirty="0">
              <a:cs typeface="B Nazanin" panose="00000400000000000000" pitchFamily="2" charset="-78"/>
            </a:endParaRPr>
          </a:p>
        </p:txBody>
      </p:sp>
      <p:sp>
        <p:nvSpPr>
          <p:cNvPr id="15" name="AutoShape 4">
            <a:extLst>
              <a:ext uri="{FF2B5EF4-FFF2-40B4-BE49-F238E27FC236}">
                <a16:creationId xmlns:a16="http://schemas.microsoft.com/office/drawing/2014/main" id="{99538C30-F648-69BC-1442-EF39F888751C}"/>
              </a:ext>
            </a:extLst>
          </p:cNvPr>
          <p:cNvSpPr>
            <a:spLocks noChangeArrowheads="1"/>
          </p:cNvSpPr>
          <p:nvPr/>
        </p:nvSpPr>
        <p:spPr bwMode="auto">
          <a:xfrm>
            <a:off x="578474" y="21430985"/>
            <a:ext cx="21048577" cy="2621399"/>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4400" dirty="0">
                <a:cs typeface="B Titr" panose="00000700000000000000" pitchFamily="2" charset="-78"/>
              </a:rPr>
              <a:t>کلید واژه:</a:t>
            </a:r>
            <a:endParaRPr lang="fa-IR" sz="4400" dirty="0">
              <a:cs typeface="B Nazanin" panose="00000400000000000000" pitchFamily="2" charset="-78"/>
            </a:endParaRPr>
          </a:p>
          <a:p>
            <a:pPr algn="just" rtl="1">
              <a:defRPr/>
            </a:pPr>
            <a:r>
              <a:rPr lang="fa-IR" sz="48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6" name="AutoShape 4">
            <a:extLst>
              <a:ext uri="{FF2B5EF4-FFF2-40B4-BE49-F238E27FC236}">
                <a16:creationId xmlns:a16="http://schemas.microsoft.com/office/drawing/2014/main" id="{CA8E85FF-6ECD-44C1-FB7D-17FF90F3CDA4}"/>
              </a:ext>
            </a:extLst>
          </p:cNvPr>
          <p:cNvSpPr>
            <a:spLocks noChangeArrowheads="1"/>
          </p:cNvSpPr>
          <p:nvPr/>
        </p:nvSpPr>
        <p:spPr bwMode="auto">
          <a:xfrm>
            <a:off x="619913" y="7417463"/>
            <a:ext cx="21007138" cy="4699337"/>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بحث و نتیجه گیری:</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2" name="AutoShape 4">
            <a:extLst>
              <a:ext uri="{FF2B5EF4-FFF2-40B4-BE49-F238E27FC236}">
                <a16:creationId xmlns:a16="http://schemas.microsoft.com/office/drawing/2014/main" id="{DFE036EE-E937-FD75-BA14-B053F7047B7C}"/>
              </a:ext>
            </a:extLst>
          </p:cNvPr>
          <p:cNvSpPr>
            <a:spLocks noChangeArrowheads="1"/>
          </p:cNvSpPr>
          <p:nvPr/>
        </p:nvSpPr>
        <p:spPr bwMode="auto">
          <a:xfrm>
            <a:off x="22059902" y="19107296"/>
            <a:ext cx="21007138" cy="4699337"/>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نتایح:</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Tree>
    <p:extLst>
      <p:ext uri="{BB962C8B-B14F-4D97-AF65-F5344CB8AC3E}">
        <p14:creationId xmlns:p14="http://schemas.microsoft.com/office/powerpoint/2010/main" val="3171112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1747</TotalTime>
  <Words>272</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B Nazanin</vt:lpstr>
      <vt:lpstr>B Titr</vt:lpstr>
      <vt:lpstr>Calibri</vt:lpstr>
      <vt:lpstr>Calibri Light</vt:lpstr>
      <vt:lpstr>Times New Roman</vt:lpstr>
      <vt:lpstr>فهفق</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GreenPoster</dc:creator>
  <cp:lastModifiedBy>Ehsan F</cp:lastModifiedBy>
  <cp:revision>201</cp:revision>
  <dcterms:created xsi:type="dcterms:W3CDTF">2018-04-09T07:28:08Z</dcterms:created>
  <dcterms:modified xsi:type="dcterms:W3CDTF">2024-09-19T09:24:20Z</dcterms:modified>
</cp:coreProperties>
</file>