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23" d="100"/>
          <a:sy n="23" d="100"/>
        </p:scale>
        <p:origin x="773" y="106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id fathalizadeh" userId="9e8559fc9ec20a4a" providerId="LiveId" clId="{B2254582-4EB7-4E7B-A649-A6C3C77D35E6}"/>
    <pc:docChg chg="undo custSel addSld delSld modSld">
      <pc:chgData name="hamid fathalizadeh" userId="9e8559fc9ec20a4a" providerId="LiveId" clId="{B2254582-4EB7-4E7B-A649-A6C3C77D35E6}" dt="2024-09-17T13:39:41.126" v="141" actId="47"/>
      <pc:docMkLst>
        <pc:docMk/>
      </pc:docMkLst>
      <pc:sldChg chg="modSp mod">
        <pc:chgData name="hamid fathalizadeh" userId="9e8559fc9ec20a4a" providerId="LiveId" clId="{B2254582-4EB7-4E7B-A649-A6C3C77D35E6}" dt="2024-09-17T13:39:05.646" v="139"/>
        <pc:sldMkLst>
          <pc:docMk/>
          <pc:sldMk cId="3171112933" sldId="256"/>
        </pc:sldMkLst>
        <pc:spChg chg="mod">
          <ac:chgData name="hamid fathalizadeh" userId="9e8559fc9ec20a4a" providerId="LiveId" clId="{B2254582-4EB7-4E7B-A649-A6C3C77D35E6}" dt="2024-09-17T13:38:27.838" v="131" actId="20577"/>
          <ac:spMkLst>
            <pc:docMk/>
            <pc:sldMk cId="3171112933" sldId="256"/>
            <ac:spMk id="2" creationId="{CED4E1B4-9856-DB4F-8ADB-702DB41549ED}"/>
          </ac:spMkLst>
        </pc:spChg>
        <pc:spChg chg="mod">
          <ac:chgData name="hamid fathalizadeh" userId="9e8559fc9ec20a4a" providerId="LiveId" clId="{B2254582-4EB7-4E7B-A649-A6C3C77D35E6}" dt="2024-09-17T13:36:22.980" v="20" actId="20577"/>
          <ac:spMkLst>
            <pc:docMk/>
            <pc:sldMk cId="3171112933" sldId="256"/>
            <ac:spMk id="8" creationId="{00000000-0000-0000-0000-000000000000}"/>
          </ac:spMkLst>
        </pc:spChg>
        <pc:spChg chg="mod">
          <ac:chgData name="hamid fathalizadeh" userId="9e8559fc9ec20a4a" providerId="LiveId" clId="{B2254582-4EB7-4E7B-A649-A6C3C77D35E6}" dt="2024-09-17T13:39:05.646" v="139"/>
          <ac:spMkLst>
            <pc:docMk/>
            <pc:sldMk cId="3171112933" sldId="256"/>
            <ac:spMk id="11" creationId="{00000000-0000-0000-0000-000000000000}"/>
          </ac:spMkLst>
        </pc:spChg>
        <pc:spChg chg="mod">
          <ac:chgData name="hamid fathalizadeh" userId="9e8559fc9ec20a4a" providerId="LiveId" clId="{B2254582-4EB7-4E7B-A649-A6C3C77D35E6}" dt="2024-09-17T13:37:29.045" v="75" actId="20577"/>
          <ac:spMkLst>
            <pc:docMk/>
            <pc:sldMk cId="3171112933" sldId="256"/>
            <ac:spMk id="12" creationId="{00000000-0000-0000-0000-000000000000}"/>
          </ac:spMkLst>
        </pc:spChg>
        <pc:spChg chg="mod">
          <ac:chgData name="hamid fathalizadeh" userId="9e8559fc9ec20a4a" providerId="LiveId" clId="{B2254582-4EB7-4E7B-A649-A6C3C77D35E6}" dt="2024-09-17T13:36:32.223" v="30" actId="20577"/>
          <ac:spMkLst>
            <pc:docMk/>
            <pc:sldMk cId="3171112933" sldId="256"/>
            <ac:spMk id="13" creationId="{00000000-0000-0000-0000-000000000000}"/>
          </ac:spMkLst>
        </pc:spChg>
        <pc:spChg chg="mod">
          <ac:chgData name="hamid fathalizadeh" userId="9e8559fc9ec20a4a" providerId="LiveId" clId="{B2254582-4EB7-4E7B-A649-A6C3C77D35E6}" dt="2024-09-17T13:38:47.051" v="133" actId="1076"/>
          <ac:spMkLst>
            <pc:docMk/>
            <pc:sldMk cId="3171112933" sldId="256"/>
            <ac:spMk id="14" creationId="{00000000-0000-0000-0000-000000000000}"/>
          </ac:spMkLst>
        </pc:spChg>
      </pc:sldChg>
      <pc:sldChg chg="new del">
        <pc:chgData name="hamid fathalizadeh" userId="9e8559fc9ec20a4a" providerId="LiveId" clId="{B2254582-4EB7-4E7B-A649-A6C3C77D35E6}" dt="2024-09-17T13:39:41.126" v="141" actId="47"/>
        <pc:sldMkLst>
          <pc:docMk/>
          <pc:sldMk cId="1576457069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5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059">
            <a:extLst>
              <a:ext uri="{FF2B5EF4-FFF2-40B4-BE49-F238E27FC236}">
                <a16:creationId xmlns:a16="http://schemas.microsoft.com/office/drawing/2014/main" id="{AE6B53FF-FAC6-5987-29E0-720EFFFB0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768" y="3047717"/>
            <a:ext cx="32765999" cy="510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800" b="1" dirty="0">
                <a:latin typeface="فهفق"/>
                <a:cs typeface="+mj-cs"/>
              </a:rPr>
              <a:t>Title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endParaRPr lang="fa-IR" sz="8800" b="1" dirty="0">
              <a:latin typeface="فهفق"/>
              <a:cs typeface="+mj-cs"/>
            </a:endParaRPr>
          </a:p>
          <a:p>
            <a:pPr algn="ctr"/>
            <a:r>
              <a:rPr lang="en-US" sz="4400" b="1" dirty="0">
                <a:cs typeface="+mj-cs"/>
              </a:rPr>
              <a:t>First Author1, Second Author2, …</a:t>
            </a:r>
          </a:p>
          <a:p>
            <a:pPr algn="ctr"/>
            <a:r>
              <a:rPr lang="en-US" sz="4400" b="1" dirty="0">
                <a:cs typeface="+mj-cs"/>
              </a:rPr>
              <a:t>1 Affiliation and Short Address</a:t>
            </a:r>
          </a:p>
          <a:p>
            <a:pPr algn="ctr"/>
            <a:r>
              <a:rPr lang="en-US" sz="4400" b="1" dirty="0">
                <a:cs typeface="+mj-cs"/>
              </a:rPr>
              <a:t>1 Affiliation and Short Address</a:t>
            </a:r>
          </a:p>
          <a:p>
            <a:pPr algn="ctr"/>
            <a:r>
              <a:rPr lang="en-US" sz="4400" b="1" dirty="0">
                <a:cs typeface="+mj-cs"/>
              </a:rPr>
              <a:t>Corresponding author email address</a:t>
            </a:r>
            <a:endParaRPr lang="fa-IR" sz="4400" b="1" dirty="0">
              <a:cs typeface="+mj-cs"/>
            </a:endParaRPr>
          </a:p>
          <a:p>
            <a:pPr algn="ctr"/>
            <a:endParaRPr lang="fa-IR" sz="4400" b="1" dirty="0">
              <a:cs typeface="B Nazanin" panose="00000400000000000000" pitchFamily="2" charset="-78"/>
            </a:endParaRPr>
          </a:p>
        </p:txBody>
      </p:sp>
      <p:sp>
        <p:nvSpPr>
          <p:cNvPr id="14" name="AutoShape 4">
            <a:extLst>
              <a:ext uri="{FF2B5EF4-FFF2-40B4-BE49-F238E27FC236}">
                <a16:creationId xmlns:a16="http://schemas.microsoft.com/office/drawing/2014/main" id="{7548E118-B371-7351-E7FE-E307A11E7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88" y="15936826"/>
            <a:ext cx="21501602" cy="8247817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Content: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8" name="AutoShape 4">
            <a:extLst>
              <a:ext uri="{FF2B5EF4-FFF2-40B4-BE49-F238E27FC236}">
                <a16:creationId xmlns:a16="http://schemas.microsoft.com/office/drawing/2014/main" id="{94B40666-A760-4A1B-AF6A-D2E73E7BE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5510" y="7800079"/>
            <a:ext cx="20261179" cy="5178862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Discussion </a:t>
            </a:r>
            <a:r>
              <a:rPr lang="en-US" sz="6000" b="1">
                <a:latin typeface="Arial" panose="020B0604020202020204" pitchFamily="34" charset="0"/>
                <a:cs typeface="Arial" panose="020B0604020202020204" pitchFamily="34" charset="0"/>
              </a:rPr>
              <a:t>&amp; Conclusion</a:t>
            </a:r>
            <a:r>
              <a:rPr lang="en-US" sz="6000" b="1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9" name="AutoShape 4">
            <a:extLst>
              <a:ext uri="{FF2B5EF4-FFF2-40B4-BE49-F238E27FC236}">
                <a16:creationId xmlns:a16="http://schemas.microsoft.com/office/drawing/2014/main" id="{9ABD57AD-4BA2-57F7-1192-1D8D665CF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5511" y="13372973"/>
            <a:ext cx="20261179" cy="2877145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Take Home Message: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…</a:t>
            </a:r>
          </a:p>
        </p:txBody>
      </p:sp>
      <p:sp>
        <p:nvSpPr>
          <p:cNvPr id="20" name="AutoShape 4">
            <a:extLst>
              <a:ext uri="{FF2B5EF4-FFF2-40B4-BE49-F238E27FC236}">
                <a16:creationId xmlns:a16="http://schemas.microsoft.com/office/drawing/2014/main" id="{760D42C3-31FA-387A-C774-EDA53AAA6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88" y="7800079"/>
            <a:ext cx="21501602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Introduction</a:t>
            </a:r>
            <a:r>
              <a:rPr lang="fa-IR" sz="6000" b="1" dirty="0">
                <a:cs typeface="B Titr" panose="00000700000000000000" pitchFamily="2" charset="-78"/>
              </a:rPr>
              <a:t> &amp; </a:t>
            </a:r>
            <a:r>
              <a:rPr lang="en-US" sz="6000" b="1" dirty="0">
                <a:cs typeface="B Titr" panose="00000700000000000000" pitchFamily="2" charset="-78"/>
              </a:rPr>
              <a:t>Aim: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21" name="AutoShape 4">
            <a:extLst>
              <a:ext uri="{FF2B5EF4-FFF2-40B4-BE49-F238E27FC236}">
                <a16:creationId xmlns:a16="http://schemas.microsoft.com/office/drawing/2014/main" id="{D8EF13C2-8FE4-9942-E661-2A8EBE6C8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5511" y="16612745"/>
            <a:ext cx="20261179" cy="4028003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000" dirty="0">
              <a:cs typeface="B Nazanin" panose="00000400000000000000" pitchFamily="2" charset="-78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43426E1B-BFED-F089-1599-FD28C70D8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5513" y="21307498"/>
            <a:ext cx="20261179" cy="2877145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Keywords:</a:t>
            </a:r>
          </a:p>
          <a:p>
            <a:pPr algn="justLow">
              <a:defRPr/>
            </a:pPr>
            <a:r>
              <a:rPr lang="en-US" sz="4000" dirty="0">
                <a:cs typeface="B Nazanin" panose="00000400000000000000" pitchFamily="2" charset="-78"/>
              </a:rPr>
              <a:t>Text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endParaRPr lang="fa-IR" sz="4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</TotalTime>
  <Words>584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فهفق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Ehsan F</cp:lastModifiedBy>
  <cp:revision>200</cp:revision>
  <dcterms:created xsi:type="dcterms:W3CDTF">2018-04-09T07:28:08Z</dcterms:created>
  <dcterms:modified xsi:type="dcterms:W3CDTF">2024-09-19T09:03:53Z</dcterms:modified>
</cp:coreProperties>
</file>