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3" d="100"/>
          <a:sy n="23" d="100"/>
        </p:scale>
        <p:origin x="773" y="106"/>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mid fathalizadeh" userId="9e8559fc9ec20a4a" providerId="LiveId" clId="{B2254582-4EB7-4E7B-A649-A6C3C77D35E6}"/>
    <pc:docChg chg="undo custSel addSld delSld modSld">
      <pc:chgData name="hamid fathalizadeh" userId="9e8559fc9ec20a4a" providerId="LiveId" clId="{B2254582-4EB7-4E7B-A649-A6C3C77D35E6}" dt="2024-09-17T13:39:41.126" v="141" actId="47"/>
      <pc:docMkLst>
        <pc:docMk/>
      </pc:docMkLst>
      <pc:sldChg chg="modSp mod">
        <pc:chgData name="hamid fathalizadeh" userId="9e8559fc9ec20a4a" providerId="LiveId" clId="{B2254582-4EB7-4E7B-A649-A6C3C77D35E6}" dt="2024-09-17T13:39:05.646" v="139"/>
        <pc:sldMkLst>
          <pc:docMk/>
          <pc:sldMk cId="3171112933" sldId="256"/>
        </pc:sldMkLst>
        <pc:spChg chg="mod">
          <ac:chgData name="hamid fathalizadeh" userId="9e8559fc9ec20a4a" providerId="LiveId" clId="{B2254582-4EB7-4E7B-A649-A6C3C77D35E6}" dt="2024-09-17T13:38:27.838" v="131" actId="20577"/>
          <ac:spMkLst>
            <pc:docMk/>
            <pc:sldMk cId="3171112933" sldId="256"/>
            <ac:spMk id="2" creationId="{CED4E1B4-9856-DB4F-8ADB-702DB41549ED}"/>
          </ac:spMkLst>
        </pc:spChg>
        <pc:spChg chg="mod">
          <ac:chgData name="hamid fathalizadeh" userId="9e8559fc9ec20a4a" providerId="LiveId" clId="{B2254582-4EB7-4E7B-A649-A6C3C77D35E6}" dt="2024-09-17T13:36:22.980" v="20" actId="20577"/>
          <ac:spMkLst>
            <pc:docMk/>
            <pc:sldMk cId="3171112933" sldId="256"/>
            <ac:spMk id="8" creationId="{00000000-0000-0000-0000-000000000000}"/>
          </ac:spMkLst>
        </pc:spChg>
        <pc:spChg chg="mod">
          <ac:chgData name="hamid fathalizadeh" userId="9e8559fc9ec20a4a" providerId="LiveId" clId="{B2254582-4EB7-4E7B-A649-A6C3C77D35E6}" dt="2024-09-17T13:39:05.646" v="139"/>
          <ac:spMkLst>
            <pc:docMk/>
            <pc:sldMk cId="3171112933" sldId="256"/>
            <ac:spMk id="11" creationId="{00000000-0000-0000-0000-000000000000}"/>
          </ac:spMkLst>
        </pc:spChg>
        <pc:spChg chg="mod">
          <ac:chgData name="hamid fathalizadeh" userId="9e8559fc9ec20a4a" providerId="LiveId" clId="{B2254582-4EB7-4E7B-A649-A6C3C77D35E6}" dt="2024-09-17T13:37:29.045" v="75" actId="20577"/>
          <ac:spMkLst>
            <pc:docMk/>
            <pc:sldMk cId="3171112933" sldId="256"/>
            <ac:spMk id="12" creationId="{00000000-0000-0000-0000-000000000000}"/>
          </ac:spMkLst>
        </pc:spChg>
        <pc:spChg chg="mod">
          <ac:chgData name="hamid fathalizadeh" userId="9e8559fc9ec20a4a" providerId="LiveId" clId="{B2254582-4EB7-4E7B-A649-A6C3C77D35E6}" dt="2024-09-17T13:36:32.223" v="30" actId="20577"/>
          <ac:spMkLst>
            <pc:docMk/>
            <pc:sldMk cId="3171112933" sldId="256"/>
            <ac:spMk id="13" creationId="{00000000-0000-0000-0000-000000000000}"/>
          </ac:spMkLst>
        </pc:spChg>
        <pc:spChg chg="mod">
          <ac:chgData name="hamid fathalizadeh" userId="9e8559fc9ec20a4a" providerId="LiveId" clId="{B2254582-4EB7-4E7B-A649-A6C3C77D35E6}" dt="2024-09-17T13:38:47.051" v="133" actId="1076"/>
          <ac:spMkLst>
            <pc:docMk/>
            <pc:sldMk cId="3171112933" sldId="256"/>
            <ac:spMk id="14" creationId="{00000000-0000-0000-0000-000000000000}"/>
          </ac:spMkLst>
        </pc:spChg>
      </pc:sldChg>
      <pc:sldChg chg="new del">
        <pc:chgData name="hamid fathalizadeh" userId="9e8559fc9ec20a4a" providerId="LiveId" clId="{B2254582-4EB7-4E7B-A649-A6C3C77D35E6}" dt="2024-09-17T13:39:41.126" v="141" actId="47"/>
        <pc:sldMkLst>
          <pc:docMk/>
          <pc:sldMk cId="1576457069"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210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533651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15933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410770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3377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12599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9/19/2024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43770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55354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86566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15840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82060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9/19/2024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2554323332"/>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Box 1059">
            <a:extLst>
              <a:ext uri="{FF2B5EF4-FFF2-40B4-BE49-F238E27FC236}">
                <a16:creationId xmlns:a16="http://schemas.microsoft.com/office/drawing/2014/main" id="{F83AA818-D80F-440C-54FA-F3E2634A6131}"/>
              </a:ext>
            </a:extLst>
          </p:cNvPr>
          <p:cNvSpPr txBox="1">
            <a:spLocks noChangeArrowheads="1"/>
          </p:cNvSpPr>
          <p:nvPr/>
        </p:nvSpPr>
        <p:spPr bwMode="auto">
          <a:xfrm>
            <a:off x="5345237" y="2983178"/>
            <a:ext cx="32802513"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نام و نام خانوادگی نویسنده اول1، نام و نام خانوادگی نویسنده دوم2، ...</a:t>
            </a:r>
            <a:endParaRPr lang="en-US" sz="4800" b="1" dirty="0">
              <a:cs typeface="B Nazanin" panose="00000400000000000000" pitchFamily="2" charset="-78"/>
            </a:endParaRPr>
          </a:p>
          <a:p>
            <a:pPr algn="ctr" rtl="1"/>
            <a:r>
              <a:rPr lang="ar-SA" sz="4400" dirty="0">
                <a:ea typeface="Calibri" panose="020F0502020204030204" pitchFamily="34" charset="0"/>
                <a:cs typeface="B Nazanin" panose="00000400000000000000" pitchFamily="2" charset="-78"/>
              </a:rPr>
              <a:t>1- </a:t>
            </a:r>
            <a:r>
              <a:rPr lang="fa-IR" sz="4400" dirty="0">
                <a:latin typeface="Times New Roman" panose="02020603050405020304" pitchFamily="18" charset="0"/>
                <a:ea typeface="Calibri" panose="020F0502020204030204" pitchFamily="34" charset="0"/>
                <a:cs typeface="B Nazanin" panose="00000400000000000000" pitchFamily="2" charset="-78"/>
              </a:rPr>
              <a:t> درجه علمی و رشته تخصصی(یا سمت کاری) و محل کار نویسنده اول</a:t>
            </a:r>
          </a:p>
          <a:p>
            <a:pPr algn="ctr" rtl="1"/>
            <a:r>
              <a:rPr lang="fa-IR" sz="4400" dirty="0">
                <a:ea typeface="Calibri" panose="020F0502020204030204" pitchFamily="34" charset="0"/>
                <a:cs typeface="B Nazanin" panose="00000400000000000000" pitchFamily="2" charset="-78"/>
              </a:rPr>
              <a:t>2</a:t>
            </a:r>
            <a:r>
              <a:rPr lang="ar-SA" sz="4400" dirty="0">
                <a:ea typeface="Calibri" panose="020F0502020204030204" pitchFamily="34" charset="0"/>
                <a:cs typeface="B Nazanin" panose="00000400000000000000" pitchFamily="2" charset="-78"/>
              </a:rPr>
              <a:t>- </a:t>
            </a:r>
            <a:r>
              <a:rPr lang="fa-IR" sz="4400" dirty="0">
                <a:latin typeface="Times New Roman" panose="02020603050405020304" pitchFamily="18" charset="0"/>
                <a:ea typeface="Calibri" panose="020F0502020204030204" pitchFamily="34" charset="0"/>
                <a:cs typeface="B Nazanin" panose="00000400000000000000" pitchFamily="2" charset="-78"/>
              </a:rPr>
              <a:t> درجه علمی و رشته تخصصی(یا سمت کاری) و محل کار نویسنده دوم...</a:t>
            </a:r>
          </a:p>
          <a:p>
            <a:pPr algn="ctr" rtl="1"/>
            <a:r>
              <a:rPr lang="fa-IR" sz="4400" dirty="0">
                <a:latin typeface="Times New Roman" panose="02020603050405020304" pitchFamily="18" charset="0"/>
                <a:ea typeface="Calibri" panose="020F0502020204030204" pitchFamily="34" charset="0"/>
                <a:cs typeface="B Nazanin" panose="00000400000000000000" pitchFamily="2" charset="-78"/>
              </a:rPr>
              <a:t>آدرس پست الکترونیک نویسنده مسئول مقاله:</a:t>
            </a:r>
          </a:p>
          <a:p>
            <a:pPr algn="ctr" rtl="1"/>
            <a:r>
              <a:rPr lang="fa-IR" altLang="en-US" sz="4400" b="1" dirty="0">
                <a:effectLst>
                  <a:outerShdw blurRad="38100" dist="38100" dir="2700000" algn="tl">
                    <a:srgbClr val="FFFFFF"/>
                  </a:outerShdw>
                </a:effectLst>
                <a:cs typeface="B Nazanin" panose="00000400000000000000" pitchFamily="2" charset="-78"/>
              </a:rPr>
              <a:t> </a:t>
            </a:r>
            <a:endParaRPr lang="en-US" altLang="en-US" sz="4400" b="1" dirty="0">
              <a:effectLst>
                <a:outerShdw blurRad="38100" dist="38100" dir="2700000" algn="tl">
                  <a:srgbClr val="FFFFFF"/>
                </a:outerShdw>
              </a:effectLst>
              <a:cs typeface="B Nazanin" panose="00000400000000000000" pitchFamily="2" charset="-78"/>
            </a:endParaRPr>
          </a:p>
        </p:txBody>
      </p:sp>
      <p:sp>
        <p:nvSpPr>
          <p:cNvPr id="5" name="AutoShape 4">
            <a:extLst>
              <a:ext uri="{FF2B5EF4-FFF2-40B4-BE49-F238E27FC236}">
                <a16:creationId xmlns:a16="http://schemas.microsoft.com/office/drawing/2014/main" id="{975FE685-2A13-CFC1-52B1-3AD1114979EA}"/>
              </a:ext>
            </a:extLst>
          </p:cNvPr>
          <p:cNvSpPr>
            <a:spLocks noChangeArrowheads="1"/>
          </p:cNvSpPr>
          <p:nvPr/>
        </p:nvSpPr>
        <p:spPr bwMode="auto">
          <a:xfrm>
            <a:off x="459035" y="14081376"/>
            <a:ext cx="21007138" cy="2973050"/>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پیام مقاله: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p:txBody>
      </p:sp>
      <p:sp>
        <p:nvSpPr>
          <p:cNvPr id="6" name="AutoShape 4">
            <a:extLst>
              <a:ext uri="{FF2B5EF4-FFF2-40B4-BE49-F238E27FC236}">
                <a16:creationId xmlns:a16="http://schemas.microsoft.com/office/drawing/2014/main" id="{9F1A6DA7-01B5-D1B6-F76E-F199E09F6962}"/>
              </a:ext>
            </a:extLst>
          </p:cNvPr>
          <p:cNvSpPr>
            <a:spLocks noChangeArrowheads="1"/>
          </p:cNvSpPr>
          <p:nvPr/>
        </p:nvSpPr>
        <p:spPr bwMode="auto">
          <a:xfrm>
            <a:off x="21763037" y="17178993"/>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محتوا: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r>
              <a:rPr lang="en-US" sz="5400" dirty="0">
                <a:cs typeface="B Nazanin" panose="00000400000000000000" pitchFamily="2" charset="-78"/>
              </a:rPr>
              <a:t> </a:t>
            </a:r>
            <a:r>
              <a:rPr lang="fa-IR" sz="5400" dirty="0">
                <a:cs typeface="B Nazanin" panose="00000400000000000000" pitchFamily="2" charset="-78"/>
              </a:rPr>
              <a:t>توضیحات توضیحات توضیحات توضیحات توضیحات توضیحات توضیحات توضیحات توضیحات</a:t>
            </a:r>
            <a:r>
              <a:rPr lang="en-US" sz="5400" dirty="0">
                <a:cs typeface="B Nazanin" panose="00000400000000000000" pitchFamily="2" charset="-78"/>
              </a:rPr>
              <a:t> </a:t>
            </a:r>
            <a:endParaRPr lang="fa-IR" sz="5400" dirty="0">
              <a:cs typeface="B Nazanin" panose="00000400000000000000" pitchFamily="2" charset="-78"/>
            </a:endParaRPr>
          </a:p>
        </p:txBody>
      </p:sp>
      <p:sp>
        <p:nvSpPr>
          <p:cNvPr id="9" name="AutoShape 4">
            <a:extLst>
              <a:ext uri="{FF2B5EF4-FFF2-40B4-BE49-F238E27FC236}">
                <a16:creationId xmlns:a16="http://schemas.microsoft.com/office/drawing/2014/main" id="{A71C96A5-E3B8-3C8B-6D1C-66CEE370674D}"/>
              </a:ext>
            </a:extLst>
          </p:cNvPr>
          <p:cNvSpPr>
            <a:spLocks noChangeArrowheads="1"/>
          </p:cNvSpPr>
          <p:nvPr/>
        </p:nvSpPr>
        <p:spPr bwMode="auto">
          <a:xfrm>
            <a:off x="22018463" y="7417464"/>
            <a:ext cx="21048577" cy="901505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 و هدف:</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0" name="AutoShape 4">
            <a:extLst>
              <a:ext uri="{FF2B5EF4-FFF2-40B4-BE49-F238E27FC236}">
                <a16:creationId xmlns:a16="http://schemas.microsoft.com/office/drawing/2014/main" id="{D9F2406D-7499-CAA4-2BF5-64A686A0D09D}"/>
              </a:ext>
            </a:extLst>
          </p:cNvPr>
          <p:cNvSpPr>
            <a:spLocks noChangeArrowheads="1"/>
          </p:cNvSpPr>
          <p:nvPr/>
        </p:nvSpPr>
        <p:spPr bwMode="auto">
          <a:xfrm>
            <a:off x="459035" y="17448121"/>
            <a:ext cx="21048577" cy="383619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منابع:</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5" name="AutoShape 4">
            <a:extLst>
              <a:ext uri="{FF2B5EF4-FFF2-40B4-BE49-F238E27FC236}">
                <a16:creationId xmlns:a16="http://schemas.microsoft.com/office/drawing/2014/main" id="{79283C2E-4F72-95E6-B533-BA4F839B0A6E}"/>
              </a:ext>
            </a:extLst>
          </p:cNvPr>
          <p:cNvSpPr>
            <a:spLocks noChangeArrowheads="1"/>
          </p:cNvSpPr>
          <p:nvPr/>
        </p:nvSpPr>
        <p:spPr bwMode="auto">
          <a:xfrm>
            <a:off x="459036" y="21430775"/>
            <a:ext cx="21048576" cy="2621399"/>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a:cs typeface="B Titr" panose="00000700000000000000" pitchFamily="2" charset="-78"/>
              </a:rPr>
              <a:t>کلید واژه:</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7" name="AutoShape 4">
            <a:extLst>
              <a:ext uri="{FF2B5EF4-FFF2-40B4-BE49-F238E27FC236}">
                <a16:creationId xmlns:a16="http://schemas.microsoft.com/office/drawing/2014/main" id="{EF31F0EB-5158-139C-E7B9-B70D06560530}"/>
              </a:ext>
            </a:extLst>
          </p:cNvPr>
          <p:cNvSpPr>
            <a:spLocks noChangeArrowheads="1"/>
          </p:cNvSpPr>
          <p:nvPr/>
        </p:nvSpPr>
        <p:spPr bwMode="auto">
          <a:xfrm>
            <a:off x="500473" y="7417464"/>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r>
              <a:rPr lang="en-US" sz="5400" dirty="0">
                <a:cs typeface="B Nazanin" panose="00000400000000000000" pitchFamily="2" charset="-78"/>
              </a:rPr>
              <a:t> </a:t>
            </a:r>
            <a:r>
              <a:rPr lang="fa-IR" sz="5400" dirty="0">
                <a:cs typeface="B Nazanin" panose="00000400000000000000" pitchFamily="2" charset="-78"/>
              </a:rPr>
              <a:t>توضیحات توضیحات توضیحات توضیحات توضیحات توضیحات توضیحات توضیحات توضیحات</a:t>
            </a:r>
            <a:r>
              <a:rPr lang="en-US" sz="5400" dirty="0">
                <a:cs typeface="B Nazanin" panose="00000400000000000000" pitchFamily="2" charset="-78"/>
              </a:rPr>
              <a:t> </a:t>
            </a:r>
            <a:r>
              <a:rPr lang="fa-IR" sz="5400" dirty="0">
                <a:cs typeface="B Nazanin" panose="00000400000000000000" pitchFamily="2" charset="-78"/>
              </a:rPr>
              <a:t>توضیحات توضیحات توضیحات توضیحات توضیحات توضیحات توضیحات توضیحات توضیحات</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1738</TotalTime>
  <Words>311</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 Nazanin</vt:lpstr>
      <vt:lpstr>B Titr</vt:lpstr>
      <vt:lpstr>Calibri</vt:lpstr>
      <vt:lpstr>Calibri Light</vt:lpstr>
      <vt:lpstr>Times New Roman</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Ehsan F</cp:lastModifiedBy>
  <cp:revision>199</cp:revision>
  <dcterms:created xsi:type="dcterms:W3CDTF">2018-04-09T07:28:08Z</dcterms:created>
  <dcterms:modified xsi:type="dcterms:W3CDTF">2024-09-19T09:02:31Z</dcterms:modified>
</cp:coreProperties>
</file>